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54668-F420-425D-A07C-A915460273C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C724E-C191-4C3E-8CE3-FA2AF95CD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3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Bivalents: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pair of homologous chromosomes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C724E-C191-4C3E-8CE3-FA2AF95CD6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1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10.1 Meiosis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Meiosis leads to independent assortment of chromosomes and unique composition of alleles in daughter cells.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23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915" y="202367"/>
            <a:ext cx="11055246" cy="6498236"/>
          </a:xfrm>
        </p:spPr>
        <p:txBody>
          <a:bodyPr/>
          <a:lstStyle/>
          <a:p>
            <a:r>
              <a:rPr lang="en-US" dirty="0" smtClean="0"/>
              <a:t>Chromosomes replicate in interphase before meiosis.</a:t>
            </a:r>
          </a:p>
          <a:p>
            <a:r>
              <a:rPr lang="en-US" dirty="0" smtClean="0"/>
              <a:t>Crossing over is the exchange of DNA material  between non-sister homologous chromatids. </a:t>
            </a:r>
          </a:p>
          <a:p>
            <a:r>
              <a:rPr lang="en-US" dirty="0" smtClean="0"/>
              <a:t>Chiasmata formation between non-sister chromatids in a bivalent can result in an exchange of alleles. </a:t>
            </a:r>
          </a:p>
          <a:p>
            <a:r>
              <a:rPr lang="en-US" dirty="0" smtClean="0"/>
              <a:t>Crossing over produces new combinations of alleles on the chromosomes of the haploid cells. </a:t>
            </a:r>
          </a:p>
          <a:p>
            <a:r>
              <a:rPr lang="en-US" dirty="0" smtClean="0"/>
              <a:t>Homologous chromosomes separate in meiosis. </a:t>
            </a:r>
          </a:p>
          <a:p>
            <a:r>
              <a:rPr lang="en-US" dirty="0" smtClean="0"/>
              <a:t>Independent assortment of genes is due to the random orientation of pairs of homologous chromosomes in meiosis I. </a:t>
            </a:r>
          </a:p>
          <a:p>
            <a:r>
              <a:rPr lang="en-US" dirty="0" smtClean="0"/>
              <a:t>Sister chromatids separate in meiosis II. </a:t>
            </a:r>
          </a:p>
          <a:p>
            <a:r>
              <a:rPr lang="en-US" dirty="0" smtClean="0"/>
              <a:t>Drawing diagrams to show chiasmata formed by crossing over.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14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 Replication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Chromosomes replicate in interphases before meiosis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G1: </a:t>
            </a:r>
          </a:p>
          <a:p>
            <a:r>
              <a:rPr lang="en-US" dirty="0" smtClean="0"/>
              <a:t>S: DNA replication</a:t>
            </a:r>
          </a:p>
          <a:p>
            <a:r>
              <a:rPr lang="en-US" dirty="0" smtClean="0"/>
              <a:t>G2: </a:t>
            </a:r>
            <a:r>
              <a:rPr lang="en-US" b="1" dirty="0" smtClean="0"/>
              <a:t> 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36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 of genetic material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Crossing over is the exchange of DNA material between non-sister homologous chromatids. </a:t>
            </a:r>
          </a:p>
          <a:p>
            <a:endParaRPr lang="en-US" dirty="0"/>
          </a:p>
        </p:txBody>
      </p:sp>
      <p:pic>
        <p:nvPicPr>
          <p:cNvPr id="1026" name="Picture 2" descr="Image result for crossing over tetr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637692"/>
            <a:ext cx="5486400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322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Chiasmata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28750"/>
            <a:ext cx="9601200" cy="3581400"/>
          </a:xfrm>
        </p:spPr>
        <p:txBody>
          <a:bodyPr/>
          <a:lstStyle/>
          <a:p>
            <a:r>
              <a:rPr lang="en-US" b="1" dirty="0" smtClean="0"/>
              <a:t>Chiasmata formation between non-sister chromatids in a bivalent can result in an exchange of alleles. </a:t>
            </a:r>
          </a:p>
          <a:p>
            <a:r>
              <a:rPr lang="en-US" dirty="0" smtClean="0"/>
              <a:t>Two consequences of chiasmata formation:</a:t>
            </a:r>
          </a:p>
          <a:p>
            <a:pPr lvl="1"/>
            <a:r>
              <a:rPr lang="en-US" dirty="0" smtClean="0"/>
              <a:t>The increased stability of bivalents at chiasmata</a:t>
            </a:r>
          </a:p>
          <a:p>
            <a:pPr lvl="1"/>
            <a:r>
              <a:rPr lang="en-US" dirty="0" smtClean="0"/>
              <a:t>Increase genetic variability. </a:t>
            </a:r>
            <a:endParaRPr lang="en-US" dirty="0"/>
          </a:p>
        </p:txBody>
      </p:sp>
      <p:pic>
        <p:nvPicPr>
          <p:cNvPr id="2050" name="Picture 2" descr="Image result for chiasma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403" y="3393476"/>
            <a:ext cx="8115300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190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combinations of alleles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Crossing over produces new combinations of alleles on the chromosomes of the haploid cells. </a:t>
            </a:r>
          </a:p>
          <a:p>
            <a:endParaRPr lang="en-US" dirty="0"/>
          </a:p>
        </p:txBody>
      </p:sp>
      <p:pic>
        <p:nvPicPr>
          <p:cNvPr id="3074" name="Picture 2" descr="Image result for new combination of ge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215" y="2771774"/>
            <a:ext cx="5448300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603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Homologous chromosomes separate in meiosis. </a:t>
            </a:r>
          </a:p>
          <a:p>
            <a:r>
              <a:rPr lang="en-US" dirty="0" smtClean="0"/>
              <a:t>Meiosis I differs from mitosis and meiosis II. </a:t>
            </a:r>
          </a:p>
          <a:p>
            <a:pPr lvl="1"/>
            <a:r>
              <a:rPr lang="en-US" dirty="0" smtClean="0"/>
              <a:t>Sister chromatids remain associated with each other. </a:t>
            </a:r>
          </a:p>
          <a:p>
            <a:pPr lvl="1"/>
            <a:r>
              <a:rPr lang="en-US" dirty="0" smtClean="0"/>
              <a:t>The homologous chromosomes behave in a coordinated fashion in prophase. </a:t>
            </a:r>
          </a:p>
          <a:p>
            <a:pPr lvl="1"/>
            <a:r>
              <a:rPr lang="en-US" dirty="0" smtClean="0"/>
              <a:t>Homologous chromosomes exchange DNA leading to genetic recombination. </a:t>
            </a:r>
          </a:p>
          <a:p>
            <a:pPr lvl="1"/>
            <a:r>
              <a:rPr lang="en-US" dirty="0" smtClean="0"/>
              <a:t>Meiosis I is a reduction division in that it reduces the chromosome number by half.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6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assortment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Independent assortment of genes is due to the random orientation of pairs of homologous chromosomes in meiosis I. </a:t>
            </a:r>
            <a:endParaRPr lang="en-US" b="1" dirty="0" smtClean="0"/>
          </a:p>
          <a:p>
            <a:r>
              <a:rPr lang="en-US" dirty="0" smtClean="0"/>
              <a:t>The pole in which the chromosomes move to are random, and are determined by the direction the chromosomes are facing. </a:t>
            </a:r>
          </a:p>
          <a:p>
            <a:r>
              <a:rPr lang="en-US" dirty="0" smtClean="0"/>
              <a:t>The direction in which one chromosome is facing, has no affect on the direction of any other pairs are facing.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07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Sister chromatids separate in meiosis II. </a:t>
            </a:r>
          </a:p>
          <a:p>
            <a:r>
              <a:rPr lang="en-US" dirty="0" smtClean="0"/>
              <a:t>After meiosis I, the daughter cells enter meiosis II. Interphase does not happen again. </a:t>
            </a:r>
          </a:p>
          <a:p>
            <a:r>
              <a:rPr lang="en-US" dirty="0" smtClean="0"/>
              <a:t>Sister chromatids are separated but they are likely to be non-identical (due to crossing over)</a:t>
            </a:r>
          </a:p>
        </p:txBody>
      </p:sp>
    </p:spTree>
    <p:extLst>
      <p:ext uri="{BB962C8B-B14F-4D97-AF65-F5344CB8AC3E}">
        <p14:creationId xmlns:p14="http://schemas.microsoft.com/office/powerpoint/2010/main" val="353327256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981</TotalTime>
  <Words>376</Words>
  <Application>Microsoft Office PowerPoint</Application>
  <PresentationFormat>Widescreen</PresentationFormat>
  <Paragraphs>41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Franklin Gothic Book</vt:lpstr>
      <vt:lpstr>Crop</vt:lpstr>
      <vt:lpstr>10.1 Meiosis</vt:lpstr>
      <vt:lpstr>PowerPoint Presentation</vt:lpstr>
      <vt:lpstr>Chromosome Replication </vt:lpstr>
      <vt:lpstr>Exchange of genetic material </vt:lpstr>
      <vt:lpstr>Chiasmata formation</vt:lpstr>
      <vt:lpstr>New combinations of alleles</vt:lpstr>
      <vt:lpstr>Meiosis I</vt:lpstr>
      <vt:lpstr>Independent assortment</vt:lpstr>
      <vt:lpstr>Meiosis II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10.1 Meiosis</dc:title>
  <dc:creator>Tanya Fillingham</dc:creator>
  <cp:lastModifiedBy>Tanya Fillingham</cp:lastModifiedBy>
  <cp:revision>15</cp:revision>
  <dcterms:created xsi:type="dcterms:W3CDTF">2017-01-17T15:46:52Z</dcterms:created>
  <dcterms:modified xsi:type="dcterms:W3CDTF">2017-01-18T23:54:26Z</dcterms:modified>
</cp:coreProperties>
</file>