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82IOkGmsb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10.2 Inheritance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Genes may be linked or unlinked and are inherited accordingly.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0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206" y="136694"/>
            <a:ext cx="9433870" cy="647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3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82IOkGmsb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8518" y="289612"/>
            <a:ext cx="11018109" cy="619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4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Morgan’s discovery of non-Mendelian ratios in  </a:t>
            </a:r>
            <a:r>
              <a:rPr lang="en-US" b="1" i="1" dirty="0" smtClean="0"/>
              <a:t>Drosophila</a:t>
            </a:r>
          </a:p>
          <a:p>
            <a:r>
              <a:rPr lang="en-US" dirty="0" smtClean="0"/>
              <a:t>Thomas Hunt Morgan </a:t>
            </a:r>
            <a:r>
              <a:rPr lang="en-US" dirty="0" err="1" smtClean="0"/>
              <a:t>prvided</a:t>
            </a:r>
            <a:r>
              <a:rPr lang="en-US" dirty="0" smtClean="0"/>
              <a:t> a key contribution to our current understanding of gene linkage by discovering non-Mendelian ratios in </a:t>
            </a:r>
            <a:r>
              <a:rPr lang="en-US" i="1" dirty="0" smtClean="0"/>
              <a:t>Drosophila melanogaster</a:t>
            </a:r>
            <a:endParaRPr lang="en-US" dirty="0" smtClean="0"/>
          </a:p>
          <a:p>
            <a:pPr lvl="1"/>
            <a:r>
              <a:rPr lang="en-US" dirty="0" smtClean="0"/>
              <a:t>His breeding experiments involving fruit flies clearly demonstrated that linked genes were </a:t>
            </a:r>
            <a:r>
              <a:rPr lang="en-US" b="1" dirty="0" smtClean="0"/>
              <a:t>not</a:t>
            </a:r>
            <a:r>
              <a:rPr lang="en-US" i="0" dirty="0" smtClean="0"/>
              <a:t> independently assorted. </a:t>
            </a:r>
            <a:r>
              <a:rPr lang="en-US" b="1" i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919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When cross-breeding red-eyed wild types with white-eyed mutants, he discovered a clear sex bias in phenotypic distribution. </a:t>
            </a:r>
          </a:p>
          <a:p>
            <a:pPr lvl="1"/>
            <a:r>
              <a:rPr lang="en-US" sz="2800" dirty="0" smtClean="0"/>
              <a:t>All female offspring of a red-eyed male were red-eyed, whereas all male offspring of a white-eye female were also white-eyed. </a:t>
            </a:r>
          </a:p>
          <a:p>
            <a:pPr lvl="1"/>
            <a:r>
              <a:rPr lang="en-US" sz="2800" dirty="0" smtClean="0"/>
              <a:t>Morgan described this distribution as ‘sex-limited’ inheritance and inferred it was caused by the gene for eye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being located on a sex chromosomes. (X-linked)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547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233362"/>
            <a:ext cx="7048500" cy="635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49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581400"/>
          </a:xfrm>
        </p:spPr>
        <p:txBody>
          <a:bodyPr/>
          <a:lstStyle/>
          <a:p>
            <a:r>
              <a:rPr lang="en-US" dirty="0" smtClean="0"/>
              <a:t>Morgan went on to identify a number of different traits in fruit flies that did not conform to Mendelian ratios. </a:t>
            </a:r>
          </a:p>
          <a:p>
            <a:pPr lvl="1"/>
            <a:r>
              <a:rPr lang="en-US" dirty="0" smtClean="0"/>
              <a:t>Certain phenotypic combinations occurred in much lower frequencies than was to be expected. </a:t>
            </a:r>
          </a:p>
          <a:p>
            <a:r>
              <a:rPr lang="en-US" dirty="0" smtClean="0"/>
              <a:t>Based on this data, Morgan made two key proposals:</a:t>
            </a:r>
          </a:p>
          <a:p>
            <a:pPr lvl="1"/>
            <a:r>
              <a:rPr lang="en-US" dirty="0" smtClean="0"/>
              <a:t>The alleles for these traits were located on a shared chromosome and did not independently assort. </a:t>
            </a:r>
          </a:p>
          <a:p>
            <a:pPr lvl="1"/>
            <a:r>
              <a:rPr lang="en-US" dirty="0" smtClean="0"/>
              <a:t>Linked alleles could be uncoupled via recombination to create alternative phenotypic combinations, but these new phenotypes would occur at a much lower frequency.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8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Morgan also observed that the amount of crossing over between linked genes differed depending on the combination of traits</a:t>
            </a:r>
          </a:p>
          <a:p>
            <a:pPr lvl="1"/>
            <a:r>
              <a:rPr lang="en-US" dirty="0" smtClean="0"/>
              <a:t>This led to the idea that crossover frequency may be a product of the distance between two genes on a chromosome – genes with a higher crossover frequency are further apart; whereas genes with a lower crossover frequency are closer together. </a:t>
            </a:r>
          </a:p>
          <a:p>
            <a:pPr lvl="1"/>
            <a:r>
              <a:rPr lang="en-US" dirty="0" smtClean="0"/>
              <a:t>Morgan used this concept to develop the first gene linkage maps that showed the relative positions of genes on a chromosome.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95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738187"/>
            <a:ext cx="90106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04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947737"/>
            <a:ext cx="73342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01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923925"/>
            <a:ext cx="73723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9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Dihybrid crosses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41157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Unlinked genes segregate independently as a result of meiosis.</a:t>
            </a:r>
          </a:p>
          <a:p>
            <a:r>
              <a:rPr lang="en-US" sz="2800" b="1" dirty="0" smtClean="0"/>
              <a:t> </a:t>
            </a:r>
            <a:r>
              <a:rPr lang="en-US" sz="2800" dirty="0" smtClean="0"/>
              <a:t>Pairs of alleles are inherited independently of one another if their gene loci are on separate chromosomes (these genes are unlinked). </a:t>
            </a:r>
          </a:p>
          <a:p>
            <a:pPr lvl="1"/>
            <a:r>
              <a:rPr lang="en-US" sz="2800" dirty="0" smtClean="0"/>
              <a:t>This is due to the random orientation of homologous pairs during metaphase I of meiosis. </a:t>
            </a:r>
          </a:p>
          <a:p>
            <a:r>
              <a:rPr lang="en-US" sz="2800" dirty="0" smtClean="0"/>
              <a:t>The independent segregation of unlinked genes results in a greater number of potential gamete combinations. </a:t>
            </a:r>
          </a:p>
          <a:p>
            <a:pPr lvl="1"/>
            <a:r>
              <a:rPr lang="en-US" sz="2800" dirty="0" smtClean="0"/>
              <a:t>This also results in more complex inheritance patterns.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4305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914400"/>
            <a:ext cx="73247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7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895350"/>
            <a:ext cx="73914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76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3350"/>
            <a:ext cx="9601200" cy="647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Recombinants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781050"/>
            <a:ext cx="1064895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Recombinants of linked genes are those combinations of genes not found in the parents. </a:t>
            </a:r>
          </a:p>
          <a:p>
            <a:pPr lvl="1"/>
            <a:r>
              <a:rPr lang="en-US" sz="2800" dirty="0" smtClean="0"/>
              <a:t>Recombinants occur as a result of crossing over of genetic material during prophase I of meiosis</a:t>
            </a:r>
          </a:p>
          <a:p>
            <a:pPr lvl="1"/>
            <a:r>
              <a:rPr lang="en-US" sz="2800" dirty="0" smtClean="0"/>
              <a:t>If linked genes become separated by a chiasmata, there will be an exchange of alleles between the non-sister chromatids. </a:t>
            </a:r>
          </a:p>
          <a:p>
            <a:pPr lvl="1"/>
            <a:r>
              <a:rPr lang="en-US" sz="2800" dirty="0" smtClean="0"/>
              <a:t>This creates new allele combinations that are different to those of the parent.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4362450"/>
            <a:ext cx="75819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frequency of recombinant phenotypes within a population will typically be lower than that of non-recombinant phenotypes. </a:t>
            </a:r>
          </a:p>
          <a:p>
            <a:pPr lvl="1"/>
            <a:r>
              <a:rPr lang="en-US" dirty="0" smtClean="0"/>
              <a:t>This is because crossing over is a random process and chiasmata do not form at the same locations with every mitotic division. </a:t>
            </a:r>
          </a:p>
          <a:p>
            <a:r>
              <a:rPr lang="en-US" dirty="0" smtClean="0"/>
              <a:t>The relative frequency of recombinant phenotypes will be dependent on the distance between linked genes.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96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209550"/>
            <a:ext cx="7372350" cy="62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00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Squared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494733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Chi-squared tests are used to determine whether the difference an observed and expected frequencies distribution is statistically significant. </a:t>
            </a:r>
            <a:endParaRPr lang="en-US" sz="2400" dirty="0"/>
          </a:p>
          <a:p>
            <a:r>
              <a:rPr lang="en-US" sz="2400" dirty="0" smtClean="0"/>
              <a:t>It is possible to infer whether two genes are linked or unlinked by looking at the frequency distribution of potential phenotypes. </a:t>
            </a:r>
          </a:p>
          <a:p>
            <a:r>
              <a:rPr lang="en-US" sz="2400" dirty="0" smtClean="0"/>
              <a:t>Offspring with </a:t>
            </a:r>
            <a:r>
              <a:rPr lang="en-US" sz="2400" b="1" dirty="0" smtClean="0"/>
              <a:t>unlinked</a:t>
            </a:r>
            <a:r>
              <a:rPr lang="en-US" sz="2400" dirty="0" smtClean="0"/>
              <a:t> genes have an equal possibility of inheriting any potential phenotypic combination. </a:t>
            </a:r>
          </a:p>
          <a:p>
            <a:pPr lvl="1"/>
            <a:r>
              <a:rPr lang="en-US" sz="2400" dirty="0" smtClean="0"/>
              <a:t>This is due to the random segregation of alleles via independent assortment. </a:t>
            </a:r>
          </a:p>
          <a:p>
            <a:r>
              <a:rPr lang="en-US" sz="2400" dirty="0" smtClean="0"/>
              <a:t>Offspring with </a:t>
            </a:r>
            <a:r>
              <a:rPr lang="en-US" sz="2400" b="1" dirty="0" smtClean="0"/>
              <a:t>linked</a:t>
            </a:r>
            <a:r>
              <a:rPr lang="en-US" sz="2400" dirty="0" smtClean="0"/>
              <a:t> genes will only express the phenotypic combinations present in either parent </a:t>
            </a:r>
            <a:r>
              <a:rPr lang="en-US" sz="2400" u="sng" dirty="0" smtClean="0"/>
              <a:t>unless</a:t>
            </a:r>
            <a:r>
              <a:rPr lang="en-US" sz="2400" dirty="0" smtClean="0"/>
              <a:t> crossing over occurs. </a:t>
            </a:r>
          </a:p>
          <a:p>
            <a:pPr lvl="1"/>
            <a:r>
              <a:rPr lang="en-US" sz="2400" dirty="0" smtClean="0"/>
              <a:t>The unlinked recombinant phenotypes occur less frequently than the linked parental phenotypes. </a:t>
            </a:r>
            <a:endParaRPr lang="en-US" sz="2400" dirty="0"/>
          </a:p>
          <a:p>
            <a:endParaRPr lang="en-US" sz="2400" b="1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8439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06" y="136692"/>
            <a:ext cx="9758106" cy="66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90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Chi-Squared Tests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Chi-squared tests are a statistical measure that are used to determine whether the difference between an observed and expected frequency distribution is statically significant. </a:t>
            </a:r>
          </a:p>
          <a:p>
            <a:r>
              <a:rPr lang="en-US" sz="2800" dirty="0" smtClean="0"/>
              <a:t>If observed frequencies do not conform to those expected for an unlinked dihybrid cross, this suggests that either:</a:t>
            </a:r>
          </a:p>
          <a:p>
            <a:pPr lvl="1"/>
            <a:r>
              <a:rPr lang="en-US" sz="2800" dirty="0" smtClean="0"/>
              <a:t>Genes are linked and not independently assorted</a:t>
            </a:r>
          </a:p>
          <a:p>
            <a:pPr lvl="1"/>
            <a:r>
              <a:rPr lang="en-US" sz="2800" dirty="0" smtClean="0"/>
              <a:t>The inheritance of the traits are not random, but are potentially being affected by natural selection.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6102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10" y="867290"/>
            <a:ext cx="10958004" cy="19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97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077" y="212893"/>
            <a:ext cx="8738159" cy="655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2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23767"/>
            <a:ext cx="9601200" cy="33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08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Polygenic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Variation can be discrete or continuous</a:t>
            </a:r>
          </a:p>
          <a:p>
            <a:r>
              <a:rPr lang="en-US" b="1" dirty="0" smtClean="0"/>
              <a:t>The phenotypes of polygenic characteristics tend to show continuous variation.</a:t>
            </a:r>
          </a:p>
          <a:p>
            <a:r>
              <a:rPr lang="en-US" dirty="0" smtClean="0"/>
              <a:t>Monogenic traits (single gene loci) tend to exhibit discrete variation, which individuals expressing one of a number of distinct phenotypes. </a:t>
            </a:r>
          </a:p>
          <a:p>
            <a:r>
              <a:rPr lang="en-US" dirty="0" smtClean="0"/>
              <a:t>Polygenic traits (two or more gene loci) tend to exhibit continuous variation, with an individual’s phenotype existing somewhere along a continuous spectrum of potential phenotypes.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17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93" y="1934605"/>
            <a:ext cx="10713969" cy="288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5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57" y="333633"/>
            <a:ext cx="11034584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dihybrid cross determines the genotype and phenotypic combinations of offspring for two particular genes that are </a:t>
            </a:r>
            <a:r>
              <a:rPr lang="en-US" sz="2400" b="1" dirty="0" smtClean="0"/>
              <a:t>unlinked. </a:t>
            </a:r>
          </a:p>
          <a:p>
            <a:r>
              <a:rPr lang="en-US" sz="2400" dirty="0" smtClean="0"/>
              <a:t>Because there are two genes, each with two alleles, there can be up to four different gamete combinations.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213" y="1909118"/>
            <a:ext cx="7175671" cy="47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1089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sheep, the allele for black wool (B) is dominant over the allele for white wool (b). </a:t>
            </a:r>
          </a:p>
          <a:p>
            <a:r>
              <a:rPr lang="en-US" sz="2800" dirty="0" smtClean="0"/>
              <a:t>Similarly, the allele for horns (H) is dominant over the allele for being hornless (h). </a:t>
            </a:r>
          </a:p>
          <a:p>
            <a:r>
              <a:rPr lang="en-US" sz="2800" dirty="0" smtClean="0"/>
              <a:t>Pure breeding horned sheep with black wool were crossed with pure breeding hornless sheep with white wool. </a:t>
            </a:r>
          </a:p>
          <a:p>
            <a:r>
              <a:rPr lang="en-US" sz="2800" dirty="0" smtClean="0"/>
              <a:t>(a) state the genotype and the phenotype of the F1 individuals produced as a result of this cross. </a:t>
            </a:r>
          </a:p>
          <a:p>
            <a:r>
              <a:rPr lang="en-US" sz="2800" dirty="0" smtClean="0"/>
              <a:t>(b) Two 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offspring were mated together. Calculate the expected ratio of phenotypes in the 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generation.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271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43" y="132705"/>
            <a:ext cx="9205398" cy="64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0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96683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cats, the allele for grey fur (G) is dominant over the allele for beige fur (g). </a:t>
            </a:r>
          </a:p>
          <a:p>
            <a:r>
              <a:rPr lang="en-US" sz="2800" dirty="0" smtClean="0"/>
              <a:t>The allele for a solid coat (S) is dominant over the allele for a striped coat (s). </a:t>
            </a:r>
          </a:p>
          <a:p>
            <a:r>
              <a:rPr lang="en-US" sz="2800" dirty="0" smtClean="0"/>
              <a:t>A pure breeding solid, beige care is crossed with a pure breeding striped, grey cat. </a:t>
            </a:r>
          </a:p>
          <a:p>
            <a:r>
              <a:rPr lang="en-US" sz="2800" dirty="0" smtClean="0"/>
              <a:t>(a) State the genotype and the phenotype of the 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individuals produced as a result of this cross. </a:t>
            </a:r>
          </a:p>
          <a:p>
            <a:r>
              <a:rPr lang="en-US" sz="2800" dirty="0" smtClean="0"/>
              <a:t>(b) Calculate the phenotype resulting from a cross between a pure breeding solid, beige cat and an 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offspring.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72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34" y="173062"/>
            <a:ext cx="10927960" cy="664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0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 loci are said to be linked if on the same chromosome. </a:t>
            </a:r>
          </a:p>
          <a:p>
            <a:r>
              <a:rPr lang="en-US" dirty="0" smtClean="0"/>
              <a:t>A linkage group is a group of genes whose loci are on the same chromosome and hence do not independently assort.. </a:t>
            </a:r>
          </a:p>
          <a:p>
            <a:pPr lvl="1"/>
            <a:r>
              <a:rPr lang="en-US" dirty="0" smtClean="0"/>
              <a:t>Linked genes will tend to be inherited together and do not follow normal Mendelian inheritance for a dihybrid cross. </a:t>
            </a:r>
          </a:p>
          <a:p>
            <a:pPr lvl="1"/>
            <a:r>
              <a:rPr lang="en-US" dirty="0" smtClean="0"/>
              <a:t>Instead the phenotypic ratio will be more closely aligned to a monohybrid cross as the two genes are inherited as a single unit. </a:t>
            </a:r>
          </a:p>
          <a:p>
            <a:pPr lvl="1"/>
            <a:r>
              <a:rPr lang="en-US" dirty="0" smtClean="0"/>
              <a:t>Linked genes may become separated via recombination (due to crossing over)</a:t>
            </a:r>
          </a:p>
          <a:p>
            <a:pPr lvl="1"/>
            <a:r>
              <a:rPr lang="en-US" dirty="0" smtClean="0"/>
              <a:t>Linked genes are written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287" y="5108843"/>
            <a:ext cx="476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5952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1137</TotalTime>
  <Words>1106</Words>
  <Application>Microsoft Office PowerPoint</Application>
  <PresentationFormat>Widescreen</PresentationFormat>
  <Paragraphs>70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Franklin Gothic Book</vt:lpstr>
      <vt:lpstr>Crop</vt:lpstr>
      <vt:lpstr>10.2 Inheritance </vt:lpstr>
      <vt:lpstr>Dihybrid crosses</vt:lpstr>
      <vt:lpstr>PowerPoint Presentation</vt:lpstr>
      <vt:lpstr>PowerPoint Presentation</vt:lpstr>
      <vt:lpstr>Practice Problem 1:</vt:lpstr>
      <vt:lpstr>PowerPoint Presentation</vt:lpstr>
      <vt:lpstr>Practice Problem 2:</vt:lpstr>
      <vt:lpstr>PowerPoint Presentation</vt:lpstr>
      <vt:lpstr>Linked Genes</vt:lpstr>
      <vt:lpstr>PowerPoint Presentation</vt:lpstr>
      <vt:lpstr>PowerPoint Presentation</vt:lpstr>
      <vt:lpstr>PowerPoint Presentation</vt:lpstr>
      <vt:lpstr>Sex Linkage</vt:lpstr>
      <vt:lpstr>PowerPoint Presentation</vt:lpstr>
      <vt:lpstr>Gene Linkage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Recombinants</vt:lpstr>
      <vt:lpstr>PowerPoint Presentation</vt:lpstr>
      <vt:lpstr>PowerPoint Presentation</vt:lpstr>
      <vt:lpstr>Chi Squared Test</vt:lpstr>
      <vt:lpstr>PowerPoint Presentation</vt:lpstr>
      <vt:lpstr>Chi-Squared Tests </vt:lpstr>
      <vt:lpstr>PowerPoint Presentation</vt:lpstr>
      <vt:lpstr>PowerPoint Presentation</vt:lpstr>
      <vt:lpstr>Polygenic Traits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10.2 Inheritance </dc:title>
  <dc:creator>Tanya Fillingham</dc:creator>
  <cp:lastModifiedBy>Tanya Fillingham</cp:lastModifiedBy>
  <cp:revision>31</cp:revision>
  <dcterms:created xsi:type="dcterms:W3CDTF">2017-01-24T00:10:13Z</dcterms:created>
  <dcterms:modified xsi:type="dcterms:W3CDTF">2017-01-25T00:24:01Z</dcterms:modified>
</cp:coreProperties>
</file>