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D284-DCA5-48DB-86BC-89C693950DC2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1E5DC-7751-4966-BF3A-5F9F4674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9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r>
              <a:rPr lang="en-US" baseline="0" dirty="0" smtClean="0"/>
              <a:t> also can change alleles.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E5DC-7751-4966-BF3A-5F9F4674C5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3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Takes two polyploidy parents to make offspring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E5DC-7751-4966-BF3A-5F9F4674C5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7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10.3 Gene pools and speciation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 pools change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9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Post-Zygotic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2286000"/>
            <a:ext cx="10747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8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Speciation due to divergence of isolated populations can be gradual. </a:t>
            </a:r>
          </a:p>
          <a:p>
            <a:r>
              <a:rPr lang="en-US" dirty="0" smtClean="0"/>
              <a:t>Two basic mechanisms which speciation can occur:</a:t>
            </a:r>
          </a:p>
          <a:p>
            <a:pPr lvl="1"/>
            <a:r>
              <a:rPr lang="en-US" dirty="0" smtClean="0"/>
              <a:t>Allopatric speciation (geographical isolation)</a:t>
            </a:r>
          </a:p>
          <a:p>
            <a:pPr lvl="1"/>
            <a:r>
              <a:rPr lang="en-US" dirty="0" smtClean="0"/>
              <a:t>Sympatric speciation (reproductive isolation)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0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47650"/>
            <a:ext cx="9791700" cy="62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0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 in the genus </a:t>
            </a:r>
            <a:r>
              <a:rPr lang="en-US" i="1" dirty="0" smtClean="0"/>
              <a:t>Allium</a:t>
            </a:r>
            <a:r>
              <a:rPr lang="en-US" dirty="0" smtClean="0"/>
              <a:t> by polyploidy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71700"/>
            <a:ext cx="8763000" cy="46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0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799"/>
            <a:ext cx="8686800" cy="624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238250"/>
            <a:ext cx="10496550" cy="4438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genus </a:t>
            </a:r>
            <a:r>
              <a:rPr lang="en-US" sz="2400" i="1" dirty="0" smtClean="0"/>
              <a:t>Allium</a:t>
            </a:r>
            <a:r>
              <a:rPr lang="en-US" sz="2400" dirty="0" smtClean="0"/>
              <a:t> is compromised of </a:t>
            </a:r>
            <a:r>
              <a:rPr lang="en-US" sz="2400" dirty="0" err="1" smtClean="0"/>
              <a:t>monocotyldoenous</a:t>
            </a:r>
            <a:r>
              <a:rPr lang="en-US" sz="2400" dirty="0" smtClean="0"/>
              <a:t> flowering plants and includes onions, garlic, chives and leeks. </a:t>
            </a:r>
          </a:p>
          <a:p>
            <a:r>
              <a:rPr lang="en-US" sz="2400" dirty="0" smtClean="0"/>
              <a:t>In many of these species polyploidy has occurred, resulting in reproductively isolated populations with distinct phenotypes. </a:t>
            </a:r>
          </a:p>
          <a:p>
            <a:r>
              <a:rPr lang="en-US" sz="2400" dirty="0" smtClean="0"/>
              <a:t>Diploid (2n)- garden onion</a:t>
            </a:r>
          </a:p>
          <a:p>
            <a:r>
              <a:rPr lang="en-US" sz="2400" dirty="0" smtClean="0"/>
              <a:t>Triploid (3n) – keeled garlic</a:t>
            </a:r>
          </a:p>
          <a:p>
            <a:r>
              <a:rPr lang="en-US" sz="2400" dirty="0" smtClean="0"/>
              <a:t>Tetraploid (4n)- Chinese chives</a:t>
            </a:r>
          </a:p>
          <a:p>
            <a:r>
              <a:rPr lang="en-US" sz="2400" dirty="0" err="1" smtClean="0"/>
              <a:t>Pentaploid</a:t>
            </a:r>
            <a:r>
              <a:rPr lang="en-US" sz="2400" dirty="0" smtClean="0"/>
              <a:t> (5n) – field garlic</a:t>
            </a:r>
          </a:p>
          <a:p>
            <a:r>
              <a:rPr lang="en-US" sz="2400" dirty="0" err="1" smtClean="0"/>
              <a:t>Octoploid</a:t>
            </a:r>
            <a:r>
              <a:rPr lang="en-US" sz="2400" dirty="0" smtClean="0"/>
              <a:t> (8n) – blue chives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30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of 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976357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0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981303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952500"/>
            <a:ext cx="10718413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0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gene pool consists of all the genes and their different alleles, present in an interbreeding population.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99" y="2782533"/>
            <a:ext cx="6793670" cy="38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2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 frequency and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7021"/>
            <a:ext cx="9601200" cy="3581400"/>
          </a:xfrm>
        </p:spPr>
        <p:txBody>
          <a:bodyPr/>
          <a:lstStyle/>
          <a:p>
            <a:r>
              <a:rPr lang="en-US" b="1" dirty="0" smtClean="0"/>
              <a:t>Evolution requires that allele frequencies change with time in populations.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597" y="2171700"/>
            <a:ext cx="7041173" cy="45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Comparison of allele frequencies of geographically isolated populations. </a:t>
            </a:r>
          </a:p>
          <a:p>
            <a:r>
              <a:rPr lang="en-US" sz="2800" dirty="0" smtClean="0"/>
              <a:t>Genetic Drift</a:t>
            </a:r>
          </a:p>
          <a:p>
            <a:r>
              <a:rPr lang="en-US" sz="2800" dirty="0" smtClean="0"/>
              <a:t>Bottleneck</a:t>
            </a:r>
          </a:p>
          <a:p>
            <a:r>
              <a:rPr lang="en-US" sz="2800" dirty="0" smtClean="0"/>
              <a:t>Founder Effect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80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71449"/>
            <a:ext cx="8648700" cy="61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8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00"/>
            <a:ext cx="9601200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87" y="495300"/>
            <a:ext cx="75914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71700"/>
            <a:ext cx="10058400" cy="36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Pre-Zygotic Isolation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81174"/>
            <a:ext cx="10392254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7699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100</TotalTime>
  <Words>196</Words>
  <Application>Microsoft Office PowerPoint</Application>
  <PresentationFormat>Widescreen</PresentationFormat>
  <Paragraphs>32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Franklin Gothic Book</vt:lpstr>
      <vt:lpstr>Crop</vt:lpstr>
      <vt:lpstr>10.3 Gene pools and speciation</vt:lpstr>
      <vt:lpstr>Gene Pools</vt:lpstr>
      <vt:lpstr>Allele frequency and evolution</vt:lpstr>
      <vt:lpstr>Allele Distribution</vt:lpstr>
      <vt:lpstr>PowerPoint Presentation</vt:lpstr>
      <vt:lpstr>PowerPoint Presentation</vt:lpstr>
      <vt:lpstr>PowerPoint Presentation</vt:lpstr>
      <vt:lpstr>Isolation Barriers</vt:lpstr>
      <vt:lpstr>Pre-Zygotic Isolation </vt:lpstr>
      <vt:lpstr>Post-Zygotic Isolation</vt:lpstr>
      <vt:lpstr>Speciation</vt:lpstr>
      <vt:lpstr>PowerPoint Presentation</vt:lpstr>
      <vt:lpstr>Speciation in the genus Allium by polyploidy</vt:lpstr>
      <vt:lpstr>PowerPoint Presentation</vt:lpstr>
      <vt:lpstr>PowerPoint Presentation</vt:lpstr>
      <vt:lpstr>Pace of speciation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10.3 Gene pools and speciation</dc:title>
  <dc:creator>Tanya Fillingham</dc:creator>
  <cp:lastModifiedBy>Tanya Fillingham</cp:lastModifiedBy>
  <cp:revision>19</cp:revision>
  <dcterms:created xsi:type="dcterms:W3CDTF">2017-01-30T15:48:08Z</dcterms:created>
  <dcterms:modified xsi:type="dcterms:W3CDTF">2017-01-30T17:28:41Z</dcterms:modified>
</cp:coreProperties>
</file>