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11.4 Sexual reproduction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Sexual reproduction involves the development and fusion of haploid gametes.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2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sexual reproduction, sex cells (gametes) fuse to form a zygote, which then grows into a new individual. </a:t>
            </a:r>
          </a:p>
          <a:p>
            <a:r>
              <a:rPr lang="en-US" dirty="0" smtClean="0"/>
              <a:t>The gametes are produced in paired glands called gonads – males gametes (sperms) are formed in the testes. </a:t>
            </a:r>
          </a:p>
          <a:p>
            <a:r>
              <a:rPr lang="en-US" dirty="0" smtClean="0"/>
              <a:t>The female gametes (ova or oocytes) are formed in the ovaries. </a:t>
            </a:r>
          </a:p>
          <a:p>
            <a:r>
              <a:rPr lang="en-US" dirty="0" smtClean="0"/>
              <a:t>The process of gamete formation, known as gametogenesis, involves not only mitosis but also meiotic division, thereby halving the normal chromosomes numbers.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37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Gametogenesis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gametogenesis, many gametes are produced, although relatively few of them are ever used in reproduction. </a:t>
            </a:r>
          </a:p>
          <a:p>
            <a:r>
              <a:rPr lang="en-US" dirty="0" smtClean="0"/>
              <a:t>The process of gamete formation in testes and ovaries have a common sequence of phases.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there is a multiplication phase in which the gamete mother cells divide by mitotic cell division.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- each developing sex cell undergoes a growth phase. 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– comes the maturation phase. This involves meiosis and results in the formation of haploid gametes.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6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820" y="99061"/>
            <a:ext cx="8981709" cy="655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43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10" y="464826"/>
            <a:ext cx="11308813" cy="594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917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Testis: structure and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Testes develop high on the posterior abdominal wall and migrate to the scrotum in about the seventh month of pregnancy. </a:t>
            </a:r>
          </a:p>
          <a:p>
            <a:r>
              <a:rPr lang="en-US" dirty="0" smtClean="0"/>
              <a:t>The scrotum is about 3 degrees lower than the body, which is needed for sperm production. </a:t>
            </a:r>
          </a:p>
          <a:p>
            <a:r>
              <a:rPr lang="en-US" dirty="0" smtClean="0"/>
              <a:t>Spermatogenesis begins in the testes at puberty and continues throughout life. </a:t>
            </a:r>
          </a:p>
          <a:p>
            <a:r>
              <a:rPr lang="en-US" dirty="0" smtClean="0"/>
              <a:t>Each testis consists of many seminiferous tubules. </a:t>
            </a:r>
          </a:p>
          <a:p>
            <a:r>
              <a:rPr lang="en-US" dirty="0" smtClean="0"/>
              <a:t>Tubules drain into a system of channels leading to the epididymis, which leads to the sperm duct.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4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Spermatogenesis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Spermatogenesis describes the production of spermatozoa (sperm) in the seminiferous tubules of the testes. </a:t>
            </a:r>
          </a:p>
          <a:p>
            <a:r>
              <a:rPr lang="en-US" dirty="0" smtClean="0"/>
              <a:t>The process begins at puberty when the germline epithelium of the seminiferous tubules divides by mitosis. </a:t>
            </a:r>
          </a:p>
          <a:p>
            <a:r>
              <a:rPr lang="en-US" dirty="0" smtClean="0"/>
              <a:t>These cells (spermatognia) then undergo a period of cell growth, becoming spermatocytes</a:t>
            </a:r>
          </a:p>
          <a:p>
            <a:r>
              <a:rPr lang="en-US" dirty="0" smtClean="0"/>
              <a:t>The spermatocytes undergo two meiotic divisions to form four haploid daughter cells (spermatids)</a:t>
            </a:r>
          </a:p>
          <a:p>
            <a:r>
              <a:rPr lang="en-US" dirty="0" smtClean="0"/>
              <a:t>The spermatids then undertake a process of differentiation in order to become functional sperm cells (spermatozoa)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82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Oogenesis describes the production of female gametes (ova) within the ovaries</a:t>
            </a:r>
          </a:p>
          <a:p>
            <a:r>
              <a:rPr lang="en-US" dirty="0" smtClean="0"/>
              <a:t>The process begins during fetal development, when a large number of primordial cells are formed by mitosis (about 40,000)</a:t>
            </a:r>
          </a:p>
          <a:p>
            <a:r>
              <a:rPr lang="en-US" dirty="0" smtClean="0"/>
              <a:t>These cells (</a:t>
            </a:r>
            <a:r>
              <a:rPr lang="en-US" dirty="0" err="1" smtClean="0"/>
              <a:t>oogonia</a:t>
            </a:r>
            <a:r>
              <a:rPr lang="en-US" dirty="0" smtClean="0"/>
              <a:t>) undergo cell growth until they are large enough to undergo meiosis</a:t>
            </a:r>
          </a:p>
          <a:p>
            <a:r>
              <a:rPr lang="en-US" dirty="0" smtClean="0"/>
              <a:t>The primary oocytes begin meiosis but are arrested in prophase I when granulosa cells surround them to form follicles.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1338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14203</TotalTime>
  <Words>420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11.4 Sexual reproduction</vt:lpstr>
      <vt:lpstr>PowerPoint Presentation</vt:lpstr>
      <vt:lpstr>Gametogenesis </vt:lpstr>
      <vt:lpstr>PowerPoint Presentation</vt:lpstr>
      <vt:lpstr>PowerPoint Presentation</vt:lpstr>
      <vt:lpstr>Testis: structure and function</vt:lpstr>
      <vt:lpstr>Spermatogenesis</vt:lpstr>
      <vt:lpstr>Oogenesis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11.4 Sexual reproduction</dc:title>
  <dc:creator>Tanya Fillingham</dc:creator>
  <cp:lastModifiedBy>Tanya Fillingham</cp:lastModifiedBy>
  <cp:revision>14</cp:revision>
  <dcterms:created xsi:type="dcterms:W3CDTF">2017-04-16T16:11:14Z</dcterms:created>
  <dcterms:modified xsi:type="dcterms:W3CDTF">2017-04-26T12:54:39Z</dcterms:modified>
</cp:coreProperties>
</file>