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15CFE-DFE6-4837-AA1A-9E0B7DB08807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744E1-9A25-438C-9991-ADA0A9FEC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7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r>
              <a:rPr lang="en-US" baseline="0" dirty="0" smtClean="0"/>
              <a:t> converts light energy into chemical energy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44E1-9A25-438C-9991-ADA0A9FEC4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1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Chlorophyll</a:t>
            </a:r>
            <a:r>
              <a:rPr lang="en-US" baseline="0" dirty="0" smtClean="0"/>
              <a:t> is the most dominant pigment in plants. </a:t>
            </a:r>
          </a:p>
          <a:p>
            <a:r>
              <a:rPr lang="en-US" baseline="0" dirty="0" smtClean="0"/>
              <a:t>Inside each leaf are many green chloroplasts, each chloroplast is loaded with chlorophyll.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44E1-9A25-438C-9991-ADA0A9FEC4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4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call</a:t>
            </a:r>
            <a:r>
              <a:rPr lang="en-US" baseline="0" dirty="0" smtClean="0"/>
              <a:t> this the visible spectrum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744E1-9A25-438C-9991-ADA0A9FEC4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515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7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742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435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9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34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22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0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4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8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9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7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0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64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21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49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Quiz: Photosynthesis</a:t>
            </a:r>
          </a:p>
          <a:p>
            <a:r>
              <a:rPr lang="en-US" sz="2400" dirty="0" smtClean="0"/>
              <a:t>Photosynthesis Activity</a:t>
            </a:r>
          </a:p>
          <a:p>
            <a:r>
              <a:rPr lang="en-US" sz="2400" dirty="0" smtClean="0"/>
              <a:t>Lab: Chromatography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836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energy into chemical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Photosynthetic organisms produce foods that start food chains. </a:t>
            </a:r>
          </a:p>
          <a:p>
            <a:r>
              <a:rPr lang="en-US" sz="2400" dirty="0" smtClean="0"/>
              <a:t>The most common chemical energy produced from photosynthesis is glucose. </a:t>
            </a:r>
          </a:p>
          <a:p>
            <a:r>
              <a:rPr lang="en-US" sz="2400" dirty="0" smtClean="0"/>
              <a:t>Glucose is used for fuel in cellular respiration.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21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Absorbing light energy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Plants use the pigment chlorophyll to absorb light energy. </a:t>
            </a:r>
          </a:p>
          <a:p>
            <a:r>
              <a:rPr lang="en-US" sz="2400" dirty="0" smtClean="0"/>
              <a:t>The only structure in a plant that is green is the chloroplasts. </a:t>
            </a:r>
            <a:endParaRPr lang="en-US" sz="2400" dirty="0"/>
          </a:p>
        </p:txBody>
      </p:sp>
      <p:pic>
        <p:nvPicPr>
          <p:cNvPr id="1026" name="Picture 2" descr="Image result for chlorophy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522" y="3268980"/>
            <a:ext cx="4328160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86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Electromagnetic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Plants use the same part of the electromagnetic spectrum that our eyes see. (visible spectrum)</a:t>
            </a:r>
          </a:p>
          <a:p>
            <a:r>
              <a:rPr lang="en-US" sz="2000" dirty="0" smtClean="0"/>
              <a:t>Sunlight is actually a mixture of different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 of light.</a:t>
            </a:r>
          </a:p>
          <a:p>
            <a:r>
              <a:rPr lang="en-US" sz="2000" dirty="0" smtClean="0"/>
              <a:t>You can see these colors when sunlight passes through a prism.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655" y="2936549"/>
            <a:ext cx="7918026" cy="392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8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going to look at 3 regions of the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Red</a:t>
            </a:r>
          </a:p>
          <a:p>
            <a:r>
              <a:rPr lang="en-US" sz="2800" dirty="0" smtClean="0"/>
              <a:t>Green</a:t>
            </a:r>
          </a:p>
          <a:p>
            <a:r>
              <a:rPr lang="en-US" sz="2800" dirty="0" smtClean="0"/>
              <a:t>Blue</a:t>
            </a:r>
          </a:p>
          <a:p>
            <a:r>
              <a:rPr lang="en-US" sz="2800" dirty="0" smtClean="0"/>
              <a:t>Substances can do one of two things with wavelengths. </a:t>
            </a:r>
          </a:p>
          <a:p>
            <a:pPr lvl="1"/>
            <a:r>
              <a:rPr lang="en-US" sz="2400" dirty="0" smtClean="0"/>
              <a:t>Absorb the wavelength (take energy in)</a:t>
            </a:r>
          </a:p>
          <a:p>
            <a:pPr lvl="1"/>
            <a:r>
              <a:rPr lang="en-US" sz="2400" dirty="0" smtClean="0"/>
              <a:t>Reflect the wavelength (energy is not being absorbed). </a:t>
            </a:r>
          </a:p>
          <a:p>
            <a:pPr lvl="2"/>
            <a:r>
              <a:rPr lang="en-US" sz="2000" dirty="0" smtClean="0"/>
              <a:t>This is the color that you see when looking at an object.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189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reflect green wavelengths, absorb green and red.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995" y="2160589"/>
            <a:ext cx="7049346" cy="462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Photosynthesis: 2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1. Light-dependent reaction</a:t>
            </a:r>
          </a:p>
          <a:p>
            <a:r>
              <a:rPr lang="en-US" sz="2400" dirty="0" smtClean="0"/>
              <a:t>Chlorophyll absorbs light, turning it into chemical energy (ATP)</a:t>
            </a:r>
          </a:p>
          <a:p>
            <a:r>
              <a:rPr lang="en-US" sz="2400" dirty="0" smtClean="0"/>
              <a:t>Photolysis of water: H and O. </a:t>
            </a:r>
          </a:p>
          <a:p>
            <a:r>
              <a:rPr lang="en-US" sz="2400" dirty="0" smtClean="0"/>
              <a:t>Oxygen is a waste product for plants. 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297" y="3501116"/>
            <a:ext cx="6433185" cy="311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49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2. Light-independent (Calvin Cycle)</a:t>
            </a:r>
          </a:p>
          <a:p>
            <a:r>
              <a:rPr lang="en-US" dirty="0" smtClean="0"/>
              <a:t>ATP and hydrogen are used to convert CO</a:t>
            </a:r>
            <a:r>
              <a:rPr lang="en-US" baseline="-25000" dirty="0" smtClean="0"/>
              <a:t>2</a:t>
            </a:r>
            <a:r>
              <a:rPr lang="en-US" dirty="0" smtClean="0"/>
              <a:t> into glucose. </a:t>
            </a:r>
          </a:p>
          <a:p>
            <a:r>
              <a:rPr lang="en-US" dirty="0" smtClean="0"/>
              <a:t>It takes 6 inorganic carbon dioxide to form one glucose molecule.</a:t>
            </a:r>
          </a:p>
          <a:p>
            <a:pPr lvl="1"/>
            <a:r>
              <a:rPr lang="en-US" dirty="0" smtClean="0"/>
              <a:t>Carbon fixation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730" y="4466272"/>
            <a:ext cx="6104894" cy="72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44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54" y="1429068"/>
            <a:ext cx="4203311" cy="2445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362" y="1480823"/>
            <a:ext cx="4094134" cy="23909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224" y="3790589"/>
            <a:ext cx="4181476" cy="274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441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290</Words>
  <Application>Microsoft Office PowerPoint</Application>
  <PresentationFormat>Widescreen</PresentationFormat>
  <Paragraphs>43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Photosynthesis</vt:lpstr>
      <vt:lpstr>Light energy into chemical energy</vt:lpstr>
      <vt:lpstr>Absorbing light energy  </vt:lpstr>
      <vt:lpstr>Electromagnetic spectrum</vt:lpstr>
      <vt:lpstr>We are going to look at 3 regions of the spectrum</vt:lpstr>
      <vt:lpstr>Plants reflect green wavelengths, absorb green and red. </vt:lpstr>
      <vt:lpstr>Photosynthesis: 2 stages</vt:lpstr>
      <vt:lpstr>PowerPoint Presentation</vt:lpstr>
      <vt:lpstr>Environmental Factors</vt:lpstr>
      <vt:lpstr>Next Class</vt:lpstr>
    </vt:vector>
  </TitlesOfParts>
  <Company>Academy School District 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Tanya Fillingham</dc:creator>
  <cp:lastModifiedBy>Tanya Fillingham</cp:lastModifiedBy>
  <cp:revision>14</cp:revision>
  <dcterms:created xsi:type="dcterms:W3CDTF">2016-09-05T20:45:36Z</dcterms:created>
  <dcterms:modified xsi:type="dcterms:W3CDTF">2016-09-05T21:30:09Z</dcterms:modified>
</cp:coreProperties>
</file>