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3.5 Genetic modification and biotechnology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Scientists have developed techniques for</a:t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artificial manipulation of DNA, cells and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adult animals using differentiated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0579"/>
            <a:ext cx="9601200" cy="3581400"/>
          </a:xfrm>
        </p:spPr>
        <p:txBody>
          <a:bodyPr/>
          <a:lstStyle/>
          <a:p>
            <a:r>
              <a:rPr lang="en-US" b="1" dirty="0" smtClean="0"/>
              <a:t>Methods have been developed for cloning adult animals using differentiated cells. </a:t>
            </a:r>
          </a:p>
          <a:p>
            <a:endParaRPr lang="en-US" dirty="0"/>
          </a:p>
        </p:txBody>
      </p:sp>
      <p:pic>
        <p:nvPicPr>
          <p:cNvPr id="6146" name="Picture 2" descr="Image result for dolly the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2" y="2533683"/>
            <a:ext cx="6192887" cy="41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Gel electrophoresis is used to separate proteins or fragments of DNA according to size. 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4" name="gel-electrophores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250" y="2743346"/>
            <a:ext cx="758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amplification by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700096" cy="3581400"/>
          </a:xfrm>
        </p:spPr>
        <p:txBody>
          <a:bodyPr/>
          <a:lstStyle/>
          <a:p>
            <a:r>
              <a:rPr lang="en-US" b="1" dirty="0" smtClean="0"/>
              <a:t>PCR can be used to amplify small amounts of DNA. </a:t>
            </a:r>
          </a:p>
          <a:p>
            <a:r>
              <a:rPr lang="en-US" dirty="0" smtClean="0"/>
              <a:t>Polymerase chain reaction (PCR) is a lab technique that takes small quantities of DNA and copies all nuclei acids.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96" y="1343025"/>
            <a:ext cx="6972300" cy="546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608" y="6339959"/>
            <a:ext cx="506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https://www.youtube.com/watch?v=iQsu3Kz9NYo</a:t>
            </a:r>
          </a:p>
        </p:txBody>
      </p:sp>
    </p:spTree>
    <p:extLst>
      <p:ext uri="{BB962C8B-B14F-4D97-AF65-F5344CB8AC3E}">
        <p14:creationId xmlns:p14="http://schemas.microsoft.com/office/powerpoint/2010/main" val="16651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844746" cy="3581400"/>
          </a:xfrm>
        </p:spPr>
        <p:txBody>
          <a:bodyPr/>
          <a:lstStyle/>
          <a:p>
            <a:r>
              <a:rPr lang="en-US" b="1" dirty="0" smtClean="0"/>
              <a:t>DNA profiling involves comparison of DNA.</a:t>
            </a:r>
          </a:p>
          <a:p>
            <a:r>
              <a:rPr lang="en-US" dirty="0" smtClean="0"/>
              <a:t>DNA profiling is a technique by which individuals can be identified and compared via their respective DNA profiles. </a:t>
            </a:r>
          </a:p>
          <a:p>
            <a:r>
              <a:rPr lang="en-US" dirty="0" smtClean="0"/>
              <a:t>Short tandem repeats (STRs) in non-coding regions.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346" y="-9525"/>
            <a:ext cx="4975654" cy="33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Paternity/forensic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of DNA profiling in paternity and forensic investigations. </a:t>
            </a:r>
          </a:p>
          <a:p>
            <a:r>
              <a:rPr lang="en-US" dirty="0" smtClean="0"/>
              <a:t>DNA profiling is commonly used in criminal investigations and to settle paternity disputes.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2313" y="5867400"/>
            <a:ext cx="751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 are NOT the father!!!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66" y="3415803"/>
            <a:ext cx="3779447" cy="2773567"/>
          </a:xfrm>
          <a:prstGeom prst="rect">
            <a:avLst/>
          </a:prstGeom>
        </p:spPr>
      </p:pic>
      <p:pic>
        <p:nvPicPr>
          <p:cNvPr id="1026" name="Picture 2" descr="Image result for paternity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86" y="3251428"/>
            <a:ext cx="2829479" cy="27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1993"/>
            <a:ext cx="9601200" cy="3581400"/>
          </a:xfrm>
        </p:spPr>
        <p:txBody>
          <a:bodyPr/>
          <a:lstStyle/>
          <a:p>
            <a:r>
              <a:rPr lang="en-US" b="1" dirty="0" smtClean="0"/>
              <a:t>Genetic modification is carried out by gene transfer between species. </a:t>
            </a:r>
          </a:p>
          <a:p>
            <a:r>
              <a:rPr lang="en-US" dirty="0" smtClean="0"/>
              <a:t>Molecular biologists have developed techniques that allow genes to be transferred between species.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4" y="3190874"/>
            <a:ext cx="4886325" cy="3590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79" y="2642527"/>
            <a:ext cx="2819400" cy="1733550"/>
          </a:xfrm>
          <a:prstGeom prst="rect">
            <a:avLst/>
          </a:prstGeom>
        </p:spPr>
      </p:pic>
      <p:pic>
        <p:nvPicPr>
          <p:cNvPr id="2054" name="Picture 6" descr="Image result for human insulin gene in bac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82693"/>
            <a:ext cx="4532141" cy="33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91822"/>
            <a:ext cx="9601200" cy="3581400"/>
          </a:xfrm>
        </p:spPr>
        <p:txBody>
          <a:bodyPr/>
          <a:lstStyle/>
          <a:p>
            <a:r>
              <a:rPr lang="en-US" b="1" dirty="0" smtClean="0"/>
              <a:t>Clones are groups of genetically identical organisms, derived from a single original parent cell. </a:t>
            </a:r>
          </a:p>
          <a:p>
            <a:r>
              <a:rPr lang="en-US" dirty="0" smtClean="0"/>
              <a:t>A zygote, produced by the fusion of a male and female gamete, is the first cell of a new organism. </a:t>
            </a:r>
          </a:p>
          <a:p>
            <a:r>
              <a:rPr lang="en-US" dirty="0" smtClean="0"/>
              <a:t>Because zygotes are produced by sexual reproduction, they are all genetically different. </a:t>
            </a:r>
            <a:endParaRPr lang="en-US" dirty="0"/>
          </a:p>
        </p:txBody>
      </p:sp>
      <p:pic>
        <p:nvPicPr>
          <p:cNvPr id="3074" name="Picture 2" descr="Image result for identical tw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0" y="3580224"/>
            <a:ext cx="3903785" cy="31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methods of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Many plant species and some animal species have natural methods of cloning.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52850"/>
            <a:ext cx="3724275" cy="2114550"/>
          </a:xfrm>
          <a:prstGeom prst="rect">
            <a:avLst/>
          </a:prstGeom>
        </p:spPr>
      </p:pic>
      <p:pic>
        <p:nvPicPr>
          <p:cNvPr id="4098" name="Picture 2" descr="Image result for hydra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2" y="3148012"/>
            <a:ext cx="28384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animal embryos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Animals can be cloned at the embryo stage by breaking up the embryo into more than one group of cells. </a:t>
            </a:r>
          </a:p>
          <a:p>
            <a:r>
              <a:rPr lang="en-US" dirty="0" smtClean="0"/>
              <a:t>At an early stage of development all cells in an animal embryo are pluripotent. </a:t>
            </a:r>
          </a:p>
          <a:p>
            <a:r>
              <a:rPr lang="en-US" dirty="0" smtClean="0"/>
              <a:t>Splitting an embryo can result in two identical embryos. </a:t>
            </a:r>
            <a:endParaRPr lang="en-US" dirty="0"/>
          </a:p>
        </p:txBody>
      </p:sp>
      <p:pic>
        <p:nvPicPr>
          <p:cNvPr id="5122" name="Picture 2" descr="Image result for splitting of embryo at blastocyst s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2" y="4034497"/>
            <a:ext cx="2857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01" y="4034496"/>
            <a:ext cx="5296376" cy="18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95</TotalTime>
  <Words>302</Words>
  <Application>Microsoft Office PowerPoint</Application>
  <PresentationFormat>Widescreen</PresentationFormat>
  <Paragraphs>31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3.5 Genetic modification and biotechnology</vt:lpstr>
      <vt:lpstr>Gel electrophoresis</vt:lpstr>
      <vt:lpstr>DNA amplification by PCR</vt:lpstr>
      <vt:lpstr>DNA Profiling</vt:lpstr>
      <vt:lpstr>Paternity/forensic investigations</vt:lpstr>
      <vt:lpstr>Genetic Modification</vt:lpstr>
      <vt:lpstr>Clones</vt:lpstr>
      <vt:lpstr>Natural methods of cloning</vt:lpstr>
      <vt:lpstr>Cloning animal embryos</vt:lpstr>
      <vt:lpstr>Cloning adult animals using differentiated cells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Genetic modification and biotechnology</dc:title>
  <dc:creator>Tanya Fillingham</dc:creator>
  <cp:lastModifiedBy>Tanya Fillingham</cp:lastModifiedBy>
  <cp:revision>21</cp:revision>
  <dcterms:created xsi:type="dcterms:W3CDTF">2017-01-25T20:36:13Z</dcterms:created>
  <dcterms:modified xsi:type="dcterms:W3CDTF">2017-01-25T22:11:29Z</dcterms:modified>
</cp:coreProperties>
</file>