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522CA-69FC-4D02-8267-12A0617BB739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75731-C224-4B1B-AAB2-DE8BC603E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09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ATP is the</a:t>
            </a:r>
            <a:r>
              <a:rPr lang="en-US" baseline="0" dirty="0" smtClean="0"/>
              <a:t> energy currency.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75731-C224-4B1B-AAB2-DE8BC603E1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58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4.2 Energy Flow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117622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Ecosystems require a continuous supply of energy to fuel life processes and to replace energy lost as heat.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183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Pyramids of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5888" y="2222287"/>
            <a:ext cx="7520221" cy="4453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684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Webs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3255" y="2042618"/>
            <a:ext cx="6845487" cy="452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718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882" y="314793"/>
            <a:ext cx="1160238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Understandings: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Most ecosystems rely on a supply energy from sunlight.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Light energy is converted to chemical energy in carbon compounds by photosynthesis.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Chemical energy in carbon compounds flow through food chains by means of feeding.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Energy released from carbon compounds by respiration is used in living organisms and converted to heat.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Living organisms cannot convert heat to other forms of energy.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Heat is lost from ecosystems.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Energy losses between trophic levels restrict the length of food chains and the biomass of higher trophic levels. </a:t>
            </a:r>
          </a:p>
          <a:p>
            <a:r>
              <a:rPr lang="en-US" sz="2400" dirty="0" smtClean="0"/>
              <a:t>Applications and skills: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Quantitative representations of energy flow using pyramids of energy.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979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Sunlight and ecosystems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Most ecosystems rely on a supply of energy from sunlight. </a:t>
            </a:r>
          </a:p>
          <a:p>
            <a:r>
              <a:rPr lang="en-US" sz="2800" dirty="0" smtClean="0"/>
              <a:t>Organisms can harvest this energy by photosynthesis (plants,  algae and cyanobacteria).</a:t>
            </a:r>
          </a:p>
          <a:p>
            <a:r>
              <a:rPr lang="en-US" sz="2800" dirty="0" smtClean="0"/>
              <a:t>Heterotrophs do not use light energy directly, but they do indirectly.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4954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260" y="2039407"/>
            <a:ext cx="10554574" cy="243411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Light energy is converted to chemical energy in carbon compounds by photosynthesis. </a:t>
            </a:r>
          </a:p>
          <a:p>
            <a:r>
              <a:rPr lang="en-US" sz="2400" dirty="0" smtClean="0"/>
              <a:t>Producers absorb sunlight using chlorophyll. </a:t>
            </a:r>
          </a:p>
          <a:p>
            <a:r>
              <a:rPr lang="en-US" sz="2400" dirty="0" smtClean="0"/>
              <a:t>When energy is transferred, some is lost at heat.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3324" y="4162425"/>
            <a:ext cx="4705350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814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in food chains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196805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Chemical energy in carbon compounds flows through food chains by means of feeding. </a:t>
            </a: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192" y="3402549"/>
            <a:ext cx="8713104" cy="285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437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Respiration and energy release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Energy released  by respiration is used in living organisms and converted to heat. </a:t>
            </a:r>
          </a:p>
          <a:p>
            <a:r>
              <a:rPr lang="en-US" sz="2400" dirty="0" smtClean="0"/>
              <a:t>Living organisms need energy for cell activities such as these:</a:t>
            </a:r>
          </a:p>
          <a:p>
            <a:pPr lvl="1"/>
            <a:r>
              <a:rPr lang="en-US" sz="2200" dirty="0" smtClean="0"/>
              <a:t>Synthesizing large molecules like DNA, RNA and proteins. </a:t>
            </a:r>
          </a:p>
          <a:p>
            <a:pPr lvl="1"/>
            <a:r>
              <a:rPr lang="en-US" sz="2200" dirty="0" smtClean="0"/>
              <a:t>Pumping molecules or ions across membranes by active transport. </a:t>
            </a:r>
          </a:p>
          <a:p>
            <a:pPr lvl="1"/>
            <a:r>
              <a:rPr lang="en-US" sz="2200" dirty="0" smtClean="0"/>
              <a:t>Moving things around in the cell.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8298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energy in ecosystems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Living organisms </a:t>
            </a:r>
            <a:r>
              <a:rPr lang="en-US" sz="2400" b="1" u="sng" dirty="0" smtClean="0"/>
              <a:t>cannot</a:t>
            </a:r>
            <a:r>
              <a:rPr lang="en-US" sz="2400" dirty="0" smtClean="0"/>
              <a:t> convert heat to other forms of energy. </a:t>
            </a:r>
          </a:p>
          <a:p>
            <a:r>
              <a:rPr lang="en-US" sz="2400" dirty="0" smtClean="0"/>
              <a:t>Living organisms can perform various energy conversions. </a:t>
            </a:r>
          </a:p>
          <a:p>
            <a:pPr lvl="1"/>
            <a:r>
              <a:rPr lang="en-US" sz="2200" dirty="0" smtClean="0"/>
              <a:t>Light energy </a:t>
            </a:r>
            <a:r>
              <a:rPr lang="en-US" sz="2200" dirty="0" smtClean="0">
                <a:sym typeface="Wingdings" panose="05000000000000000000" pitchFamily="2" charset="2"/>
              </a:rPr>
              <a:t> chemical energy in photosynthesis</a:t>
            </a:r>
          </a:p>
          <a:p>
            <a:pPr lvl="1"/>
            <a:r>
              <a:rPr lang="en-US" sz="2200" dirty="0" smtClean="0">
                <a:sym typeface="Wingdings" panose="05000000000000000000" pitchFamily="2" charset="2"/>
              </a:rPr>
              <a:t>Chemical energy  kinetic energy in muscle contractions</a:t>
            </a:r>
          </a:p>
          <a:p>
            <a:pPr lvl="1"/>
            <a:r>
              <a:rPr lang="en-US" sz="2200" dirty="0" smtClean="0">
                <a:sym typeface="Wingdings" panose="05000000000000000000" pitchFamily="2" charset="2"/>
              </a:rPr>
              <a:t>Chemical energy  electrical energy in nerve cells</a:t>
            </a:r>
          </a:p>
          <a:p>
            <a:pPr lvl="1"/>
            <a:r>
              <a:rPr lang="en-US" sz="2200" dirty="0" smtClean="0">
                <a:sym typeface="Wingdings" panose="05000000000000000000" pitchFamily="2" charset="2"/>
              </a:rPr>
              <a:t>Chemical energy  heat energy in heat-generating adipose tissue.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24153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losses from ecosystems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Heat is lost from ecosystems </a:t>
            </a:r>
          </a:p>
          <a:p>
            <a:r>
              <a:rPr lang="en-US" sz="2400" dirty="0" smtClean="0"/>
              <a:t>Heat resulting from cell respiration makes living organisms warmer. </a:t>
            </a:r>
          </a:p>
          <a:p>
            <a:r>
              <a:rPr lang="en-US" sz="2400" dirty="0" smtClean="0"/>
              <a:t>Heat produced by living organisms is eventually lost to the environment.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910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losses and ecosystems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145" y="1729174"/>
            <a:ext cx="10554574" cy="172012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Energy losses between trophic levels restrict the length of food chains and the biomass of higher trophic levels.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24" y="3164486"/>
            <a:ext cx="676275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2816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72</TotalTime>
  <Words>397</Words>
  <Application>Microsoft Office PowerPoint</Application>
  <PresentationFormat>Widescreen</PresentationFormat>
  <Paragraphs>45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Wingdings</vt:lpstr>
      <vt:lpstr>Wingdings 2</vt:lpstr>
      <vt:lpstr>Quotable</vt:lpstr>
      <vt:lpstr>4.2 Energy Flow</vt:lpstr>
      <vt:lpstr>PowerPoint Presentation</vt:lpstr>
      <vt:lpstr>Sunlight and ecosystems</vt:lpstr>
      <vt:lpstr>Light Energy</vt:lpstr>
      <vt:lpstr>Energy in food chains</vt:lpstr>
      <vt:lpstr>Respiration and energy release</vt:lpstr>
      <vt:lpstr>Heat energy in ecosystems</vt:lpstr>
      <vt:lpstr>Heat losses from ecosystems</vt:lpstr>
      <vt:lpstr>Energy losses and ecosystems</vt:lpstr>
      <vt:lpstr>Pyramids of energy</vt:lpstr>
      <vt:lpstr>Food Webs</vt:lpstr>
    </vt:vector>
  </TitlesOfParts>
  <Company>Academy School District 20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4.2 Energy Flow</dc:title>
  <dc:creator>Tanya Fillingham</dc:creator>
  <cp:lastModifiedBy>Tanya Fillingham</cp:lastModifiedBy>
  <cp:revision>16</cp:revision>
  <dcterms:created xsi:type="dcterms:W3CDTF">2017-01-11T14:59:07Z</dcterms:created>
  <dcterms:modified xsi:type="dcterms:W3CDTF">2017-01-11T22:06:46Z</dcterms:modified>
</cp:coreProperties>
</file>