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383AD-3283-4CC2-8A14-DCEFD70632C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2141C-5DAA-4AA3-851B-2907619B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distinguishing between the two have lead to misclassifications</a:t>
            </a:r>
            <a:r>
              <a:rPr lang="en-US" baseline="0" dirty="0" smtClean="0"/>
              <a:t> or difficulty grouping organisms.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141C-5DAA-4AA3-851B-2907619BB1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6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5.4 Cladistics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0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clade is a group of organisms that have evolved from a common ancestor.</a:t>
            </a:r>
          </a:p>
          <a:p>
            <a:r>
              <a:rPr lang="en-US" dirty="0" smtClean="0"/>
              <a:t>Species can evolve over time and split to form new species. </a:t>
            </a:r>
          </a:p>
          <a:p>
            <a:r>
              <a:rPr lang="en-US" dirty="0" smtClean="0"/>
              <a:t>Clades include all the species alive today, together with common ancestral species and any species that evolved from it and then became extinct. 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93820"/>
            <a:ext cx="72199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5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Cladograms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Cladograms are tree diagrams that show the most probable sequence of divergence in clades. </a:t>
            </a:r>
          </a:p>
          <a:p>
            <a:r>
              <a:rPr lang="en-US" dirty="0" smtClean="0"/>
              <a:t>Usually based on base sequences.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11" y="3731926"/>
            <a:ext cx="7777578" cy="262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0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members of a clade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49"/>
            <a:ext cx="5382357" cy="529560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Evidence for which species are part of a clade can be obtained from the base sequence of a gene or the corresponding amino acid sequence of a protein. </a:t>
            </a:r>
          </a:p>
          <a:p>
            <a:r>
              <a:rPr lang="en-US" sz="2400" dirty="0" smtClean="0"/>
              <a:t>All organisms use DNA and RNA as genetic material and the genetic code by which proteins are synthesizes is universal. </a:t>
            </a:r>
          </a:p>
          <a:p>
            <a:r>
              <a:rPr lang="en-US" sz="2400" dirty="0" smtClean="0"/>
              <a:t>This shared molecular heritage means that base and amino acid sequences can be compared to a certain level of relatedness.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957" y="1266825"/>
            <a:ext cx="52959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6308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Sequence differences accumulate gradually so there is a positive correlation between the number of differences between two species and the time since they diverged from a common ancestor. </a:t>
            </a:r>
          </a:p>
          <a:p>
            <a:r>
              <a:rPr lang="en-US" dirty="0" smtClean="0"/>
              <a:t>Some genes or protein sequences may accumulate mutations at a relative constant rate (e.g. 1 change per million years)</a:t>
            </a:r>
          </a:p>
          <a:p>
            <a:r>
              <a:rPr lang="en-US" dirty="0" smtClean="0"/>
              <a:t>If  a gene mutates at a rate of 1 </a:t>
            </a:r>
            <a:r>
              <a:rPr lang="en-US" dirty="0" err="1" smtClean="0"/>
              <a:t>bp</a:t>
            </a:r>
            <a:r>
              <a:rPr lang="en-US" dirty="0" smtClean="0"/>
              <a:t> per 100,000 years has 6  </a:t>
            </a:r>
            <a:r>
              <a:rPr lang="en-US" dirty="0" err="1" smtClean="0"/>
              <a:t>bp</a:t>
            </a:r>
            <a:r>
              <a:rPr lang="en-US" dirty="0" smtClean="0"/>
              <a:t> different, divergence occurred 600,000 years ago. </a:t>
            </a:r>
          </a:p>
          <a:p>
            <a:r>
              <a:rPr lang="en-US" dirty="0" smtClean="0"/>
              <a:t>Different genes or proteins may change at different rates (hemoglobin quicker than cytochrome c)</a:t>
            </a:r>
          </a:p>
          <a:p>
            <a:r>
              <a:rPr lang="en-US" dirty="0" smtClean="0"/>
              <a:t>The rate of change for a particular gene may differ between different groups of organisms. </a:t>
            </a:r>
          </a:p>
          <a:p>
            <a:r>
              <a:rPr lang="en-US" dirty="0" smtClean="0"/>
              <a:t>Over long periods, earlier changes may be reversed by later changes, potentially confounding the accuracy of predictions.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5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63" y="203102"/>
            <a:ext cx="9601200" cy="608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Analogous and homologous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907" y="935502"/>
            <a:ext cx="9601200" cy="3581400"/>
          </a:xfrm>
        </p:spPr>
        <p:txBody>
          <a:bodyPr/>
          <a:lstStyle/>
          <a:p>
            <a:r>
              <a:rPr lang="en-US" b="1" dirty="0" smtClean="0"/>
              <a:t>Traits can be analogous or homologous.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36" y="1528762"/>
            <a:ext cx="80772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3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Cladograms and reclassification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43" y="1681162"/>
            <a:ext cx="3290341" cy="3581400"/>
          </a:xfrm>
        </p:spPr>
        <p:txBody>
          <a:bodyPr/>
          <a:lstStyle/>
          <a:p>
            <a:r>
              <a:rPr lang="en-US" b="1" dirty="0" smtClean="0"/>
              <a:t>Evidence from cladistics has shown that classifications of some groups based on structure did not correspond with the evolutionary origins of a group of species.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12" y="1681162"/>
            <a:ext cx="76200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1440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32</TotalTime>
  <Words>337</Words>
  <Application>Microsoft Office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Franklin Gothic Book</vt:lpstr>
      <vt:lpstr>Crop</vt:lpstr>
      <vt:lpstr>5.4 Cladistics</vt:lpstr>
      <vt:lpstr>Clades </vt:lpstr>
      <vt:lpstr>Cladograms</vt:lpstr>
      <vt:lpstr>Identifying members of a clade</vt:lpstr>
      <vt:lpstr>Molecular Clocks</vt:lpstr>
      <vt:lpstr>Analogous and homologous traits</vt:lpstr>
      <vt:lpstr>Cladograms and reclassification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5.4 Cladistics</dc:title>
  <dc:creator>Tanya Fillingham</dc:creator>
  <cp:lastModifiedBy>Tanya Fillingham</cp:lastModifiedBy>
  <cp:revision>9</cp:revision>
  <dcterms:created xsi:type="dcterms:W3CDTF">2017-02-08T21:05:40Z</dcterms:created>
  <dcterms:modified xsi:type="dcterms:W3CDTF">2017-02-08T21:38:31Z</dcterms:modified>
</cp:coreProperties>
</file>