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2477779"/>
            <a:ext cx="8361229" cy="2098226"/>
          </a:xfrm>
        </p:spPr>
        <p:txBody>
          <a:bodyPr/>
          <a:lstStyle/>
          <a:p>
            <a:r>
              <a:rPr lang="en-US" dirty="0" smtClean="0"/>
              <a:t>Beyond Dominant and Recessive Alleles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24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95" y="137160"/>
            <a:ext cx="11162714" cy="14859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Exceptions to Mendel’s Principles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 all genes show simple patterns of inheritance. </a:t>
            </a:r>
          </a:p>
          <a:p>
            <a:r>
              <a:rPr lang="en-US" sz="2800" dirty="0" smtClean="0"/>
              <a:t>The majority of genes have more than two alleles. </a:t>
            </a:r>
          </a:p>
          <a:p>
            <a:r>
              <a:rPr lang="en-US" sz="2800" dirty="0" smtClean="0"/>
              <a:t>Also, many important traits are controlled by more than one gene.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3598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Dominance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Some alleles are neither dominant or recessive. </a:t>
            </a:r>
          </a:p>
          <a:p>
            <a:r>
              <a:rPr lang="en-US" sz="2400" b="1" u="sng" dirty="0" smtClean="0"/>
              <a:t>Incomplete dominance</a:t>
            </a:r>
            <a:r>
              <a:rPr lang="en-US" sz="2400" dirty="0" smtClean="0"/>
              <a:t>: one allele is not completely dominant over the other, and a cross between the phenotypes is the result. </a:t>
            </a:r>
            <a:endParaRPr lang="en-US" sz="2400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425" y="3561201"/>
            <a:ext cx="3403550" cy="3127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79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Codominance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Codominance: </a:t>
            </a:r>
            <a:r>
              <a:rPr lang="en-US" dirty="0" smtClean="0"/>
              <a:t>the phenotype for both alleles are expressed. </a:t>
            </a:r>
            <a:endParaRPr lang="en-US" dirty="0"/>
          </a:p>
        </p:txBody>
      </p:sp>
      <p:pic>
        <p:nvPicPr>
          <p:cNvPr id="2050" name="Picture 2" descr="Image result for codomin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395" y="2736243"/>
            <a:ext cx="5479610" cy="400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18029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</TotalTime>
  <Words>85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Franklin Gothic Book</vt:lpstr>
      <vt:lpstr>Crop</vt:lpstr>
      <vt:lpstr>Beyond Dominant and Recessive Alleles</vt:lpstr>
      <vt:lpstr>Exceptions to Mendel’s Principles</vt:lpstr>
      <vt:lpstr>Incomplete Dominance </vt:lpstr>
      <vt:lpstr>Codominance 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Dominant and Recessive Alleles</dc:title>
  <dc:creator>Tanya Fillingham</dc:creator>
  <cp:lastModifiedBy>Tanya Fillingham</cp:lastModifiedBy>
  <cp:revision>1</cp:revision>
  <dcterms:created xsi:type="dcterms:W3CDTF">2018-03-14T14:06:04Z</dcterms:created>
  <dcterms:modified xsi:type="dcterms:W3CDTF">2018-03-14T14:12:03Z</dcterms:modified>
</cp:coreProperties>
</file>