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5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allowed us to view cells?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7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21" y="13141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The Discovery of the Cell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621" y="1043357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Early Microscopes: </a:t>
            </a:r>
          </a:p>
          <a:p>
            <a:pPr lvl="1"/>
            <a:r>
              <a:rPr lang="en-US" sz="2400" dirty="0" smtClean="0"/>
              <a:t>In 1665, Robert Hooke used an old microscope to look at a slice of cork. </a:t>
            </a:r>
          </a:p>
          <a:p>
            <a:pPr lvl="1"/>
            <a:r>
              <a:rPr lang="en-US" sz="2400" dirty="0" smtClean="0"/>
              <a:t>He called the chambers; ‘cells”.</a:t>
            </a:r>
          </a:p>
          <a:p>
            <a:pPr lvl="1"/>
            <a:r>
              <a:rPr lang="en-US" sz="2400" dirty="0" smtClean="0"/>
              <a:t>Anton can Leeuwenhoek; viewed pond water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476" y="3081638"/>
            <a:ext cx="5000625" cy="3705225"/>
          </a:xfrm>
          <a:prstGeom prst="rect">
            <a:avLst/>
          </a:prstGeom>
        </p:spPr>
      </p:pic>
      <p:pic>
        <p:nvPicPr>
          <p:cNvPr id="1026" name="Picture 2" descr="Image result for anton van leeuwenhoek pond w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48" y="3553194"/>
            <a:ext cx="3898901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40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690" y="109024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Famous Scientists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65" y="1807698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Observations made by scientists made it clear that all living things are composed of cells. </a:t>
            </a:r>
          </a:p>
          <a:p>
            <a:r>
              <a:rPr lang="en-US" sz="2400" dirty="0" smtClean="0"/>
              <a:t>Theodor Schwann stated that all animals are made up of cells.</a:t>
            </a:r>
          </a:p>
          <a:p>
            <a:r>
              <a:rPr lang="en-US" sz="2400" dirty="0" smtClean="0"/>
              <a:t>Matthias Schleiden concluded that all plants are made up of cells.  </a:t>
            </a:r>
          </a:p>
          <a:p>
            <a:r>
              <a:rPr lang="en-US" sz="2400" dirty="0" smtClean="0"/>
              <a:t>Rudolf Virchow concluded that all cells can be produced from only the division of existing cells.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402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95" y="179363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The Cell Theory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651" y="1274592"/>
            <a:ext cx="9741877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living things are made up of cells. </a:t>
            </a:r>
          </a:p>
          <a:p>
            <a:r>
              <a:rPr lang="en-US" sz="2800" dirty="0" smtClean="0"/>
              <a:t>Cells are the basic units of life. </a:t>
            </a:r>
          </a:p>
          <a:p>
            <a:r>
              <a:rPr lang="en-US" sz="2800" dirty="0" smtClean="0"/>
              <a:t>All cells come from preexisting cells.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304" y="3198642"/>
            <a:ext cx="492442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1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690" y="13716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Type of Cells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34" y="1623060"/>
            <a:ext cx="4200043" cy="35814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Prokaryotes:</a:t>
            </a:r>
          </a:p>
          <a:p>
            <a:r>
              <a:rPr lang="en-US" sz="2400" dirty="0" smtClean="0"/>
              <a:t>5 to 50 micrometers</a:t>
            </a:r>
          </a:p>
          <a:p>
            <a:r>
              <a:rPr lang="en-US" sz="2400" dirty="0" smtClean="0"/>
              <a:t>DNA not contained in nuclei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8" name="Picture 2" descr="Image result for prokaryo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01" y="1256990"/>
            <a:ext cx="6470308" cy="431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05834" y="6198549"/>
            <a:ext cx="5240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http://learn.genetics.utah.edu/content/cells/scale/</a:t>
            </a:r>
          </a:p>
        </p:txBody>
      </p:sp>
    </p:spTree>
    <p:extLst>
      <p:ext uri="{BB962C8B-B14F-4D97-AF65-F5344CB8AC3E}">
        <p14:creationId xmlns:p14="http://schemas.microsoft.com/office/powerpoint/2010/main" val="193709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6690" y="13716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Type of Cells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05834" y="1623060"/>
            <a:ext cx="4200043" cy="35814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Eukaryotes:</a:t>
            </a:r>
          </a:p>
          <a:p>
            <a:r>
              <a:rPr lang="en-US" sz="2400" dirty="0" smtClean="0"/>
              <a:t>Larger than prokaryotes</a:t>
            </a:r>
          </a:p>
          <a:p>
            <a:r>
              <a:rPr lang="en-US" sz="2400" dirty="0" smtClean="0"/>
              <a:t>Many internal structures</a:t>
            </a:r>
          </a:p>
          <a:p>
            <a:r>
              <a:rPr lang="en-US" sz="2400" dirty="0" smtClean="0"/>
              <a:t>Highly specialized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5122" name="Picture 2" descr="Image result for eukaryotic 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49" y="1175384"/>
            <a:ext cx="5972175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80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prokaryotic vs eukaryo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652" y="685800"/>
            <a:ext cx="10493668" cy="583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559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93" y="151227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How do we see cells?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Light Microscopes</a:t>
            </a:r>
            <a:endParaRPr lang="en-US" sz="2400" dirty="0"/>
          </a:p>
        </p:txBody>
      </p:sp>
      <p:pic>
        <p:nvPicPr>
          <p:cNvPr id="3074" name="Picture 2" descr="Image result for light microsc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49" y="1520483"/>
            <a:ext cx="4346917" cy="434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74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1219</TotalTime>
  <Words>174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Cell Biology</vt:lpstr>
      <vt:lpstr>What allowed us to view cells?</vt:lpstr>
      <vt:lpstr>The Discovery of the Cell</vt:lpstr>
      <vt:lpstr>Famous Scientists</vt:lpstr>
      <vt:lpstr>The Cell Theory</vt:lpstr>
      <vt:lpstr>Type of Cells </vt:lpstr>
      <vt:lpstr>Type of Cells </vt:lpstr>
      <vt:lpstr>PowerPoint Presentation</vt:lpstr>
      <vt:lpstr>How do we see cells?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Biology</dc:title>
  <dc:creator>Tanya Fillingham</dc:creator>
  <cp:lastModifiedBy>Tanya Fillingham</cp:lastModifiedBy>
  <cp:revision>8</cp:revision>
  <dcterms:created xsi:type="dcterms:W3CDTF">2017-09-17T19:39:46Z</dcterms:created>
  <dcterms:modified xsi:type="dcterms:W3CDTF">2017-09-18T16:02:19Z</dcterms:modified>
</cp:coreProperties>
</file>