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F0465-0D59-44ED-96C4-637701A0A6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E28FA-AB0C-4497-9D45-6F86CCA4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build muscle: when you work out you damage muscle fibers, and your</a:t>
            </a:r>
            <a:r>
              <a:rPr lang="en-US" baseline="0" dirty="0" smtClean="0"/>
              <a:t> body repairs these cells but fusing muscle fibers together to form new muscle cells…</a:t>
            </a:r>
            <a:r>
              <a:rPr lang="en-US" baseline="0" dirty="0" err="1" smtClean="0"/>
              <a:t>increasesing</a:t>
            </a:r>
            <a:r>
              <a:rPr lang="en-US" baseline="0" dirty="0" smtClean="0"/>
              <a:t> in number and </a:t>
            </a:r>
            <a:r>
              <a:rPr lang="en-US" baseline="0" dirty="0" err="1" smtClean="0"/>
              <a:t>thickess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E28FA-AB0C-4497-9D45-6F86CCA465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0" y="13989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Interphase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474" y="1625790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G1 (Gap 1): Cell growth	</a:t>
            </a:r>
          </a:p>
          <a:p>
            <a:pPr lvl="1"/>
            <a:r>
              <a:rPr lang="en-US" sz="2400" dirty="0" smtClean="0"/>
              <a:t>Cell increases in size, synthesizes new proteins and organelles</a:t>
            </a:r>
          </a:p>
          <a:p>
            <a:r>
              <a:rPr lang="en-US" sz="2400" dirty="0" smtClean="0"/>
              <a:t>S (synthesis): DNA replication</a:t>
            </a:r>
          </a:p>
          <a:p>
            <a:pPr lvl="1"/>
            <a:r>
              <a:rPr lang="en-US" sz="2400" dirty="0" smtClean="0"/>
              <a:t>DNA is synthesized when the chromosomes are replicated. </a:t>
            </a:r>
          </a:p>
          <a:p>
            <a:pPr lvl="1"/>
            <a:r>
              <a:rPr lang="en-US" sz="2400" dirty="0" smtClean="0"/>
              <a:t>The cell at the end of the S phase contains twice as much DNA as it did at the beginning. </a:t>
            </a:r>
          </a:p>
          <a:p>
            <a:r>
              <a:rPr lang="en-US" sz="2400" dirty="0" smtClean="0"/>
              <a:t>G2 (Gap 2): Preparing for Cell division</a:t>
            </a:r>
          </a:p>
          <a:p>
            <a:pPr lvl="1"/>
            <a:r>
              <a:rPr lang="en-US" sz="2400" dirty="0" smtClean="0"/>
              <a:t>Usually the shortest phase in interphase, once the cell is “ready” to go, the cell will begin cell division (mitosis)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79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0" y="54514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Mitosis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19" y="585071"/>
            <a:ext cx="11020567" cy="5141739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Prophase: </a:t>
            </a:r>
            <a:r>
              <a:rPr lang="en-US" sz="2400" dirty="0" smtClean="0"/>
              <a:t>Usually the longest phase of mitosis. </a:t>
            </a:r>
          </a:p>
          <a:p>
            <a:pPr lvl="1"/>
            <a:r>
              <a:rPr lang="en-US" sz="2400" dirty="0" smtClean="0"/>
              <a:t>The genetic material inside the nucleus condenses and the duplicated chromosomes become visible. </a:t>
            </a:r>
          </a:p>
          <a:p>
            <a:pPr lvl="1"/>
            <a:r>
              <a:rPr lang="en-US" sz="2400" dirty="0" smtClean="0"/>
              <a:t>Outside the nucleus, a spindle starts to form. </a:t>
            </a:r>
          </a:p>
          <a:p>
            <a:r>
              <a:rPr lang="en-US" sz="2400" b="1" u="sng" dirty="0" smtClean="0"/>
              <a:t>Metaphase: </a:t>
            </a:r>
            <a:r>
              <a:rPr lang="en-US" sz="2400" dirty="0" smtClean="0"/>
              <a:t>Generally the shortest. </a:t>
            </a:r>
          </a:p>
          <a:p>
            <a:pPr lvl="1"/>
            <a:r>
              <a:rPr lang="en-US" sz="2400" dirty="0" smtClean="0"/>
              <a:t>The centromeres of the duplicated chromosomes line up across the center of the cell. </a:t>
            </a:r>
          </a:p>
          <a:p>
            <a:pPr lvl="1"/>
            <a:r>
              <a:rPr lang="en-US" sz="2400" dirty="0" smtClean="0"/>
              <a:t>Spindle fibers connect the centromere of each chromosome to the two poles of the spindle. </a:t>
            </a:r>
          </a:p>
          <a:p>
            <a:r>
              <a:rPr lang="en-US" sz="2400" b="1" u="sng" dirty="0" smtClean="0"/>
              <a:t>Anaphase:</a:t>
            </a:r>
          </a:p>
          <a:p>
            <a:pPr lvl="1"/>
            <a:r>
              <a:rPr lang="en-US" sz="2400" dirty="0" smtClean="0"/>
              <a:t>Begins when sister chromatids suddenly separate and begin to move apart. </a:t>
            </a:r>
          </a:p>
          <a:p>
            <a:r>
              <a:rPr lang="en-US" sz="2400" b="1" u="sng" dirty="0" smtClean="0"/>
              <a:t>Telophase:</a:t>
            </a:r>
          </a:p>
          <a:p>
            <a:pPr lvl="1"/>
            <a:r>
              <a:rPr lang="en-US" sz="2400" dirty="0" smtClean="0"/>
              <a:t>The chromosomes, which were distinct and condenses, begin to spread out into a tangle chromatin. </a:t>
            </a:r>
          </a:p>
        </p:txBody>
      </p:sp>
    </p:spTree>
    <p:extLst>
      <p:ext uri="{BB962C8B-B14F-4D97-AF65-F5344CB8AC3E}">
        <p14:creationId xmlns:p14="http://schemas.microsoft.com/office/powerpoint/2010/main" val="334928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37" y="125795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Cytokinesis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418" y="1611695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a result of mitosis, two nuclei – each with a duplicate set of chromosomes are formed. </a:t>
            </a:r>
          </a:p>
          <a:p>
            <a:r>
              <a:rPr lang="en-US" sz="2400" dirty="0" smtClean="0"/>
              <a:t>All that remains to complete the M phase of the cycle is cytokinesis, the division of the cytoplasm itself. </a:t>
            </a:r>
          </a:p>
          <a:p>
            <a:r>
              <a:rPr lang="en-US" sz="2400" dirty="0" smtClean="0"/>
              <a:t>Cytokinesis completes the process of cell division – it splits one cell into two. </a:t>
            </a:r>
            <a:endParaRPr lang="en-US" sz="2400" dirty="0"/>
          </a:p>
        </p:txBody>
      </p:sp>
      <p:pic>
        <p:nvPicPr>
          <p:cNvPr id="3074" name="Picture 2" descr="Image result for cytoki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2" y="4175174"/>
            <a:ext cx="5555907" cy="23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ytokin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8" y="4414290"/>
            <a:ext cx="5909262" cy="18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89" y="13989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Regulating the Cell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532" y="1625790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Multicellular organism carefully regulate cell growth and division. </a:t>
            </a:r>
          </a:p>
          <a:p>
            <a:r>
              <a:rPr lang="en-US" sz="2400" dirty="0" smtClean="0"/>
              <a:t>Not all cells move through the cell cycle at the same time. </a:t>
            </a:r>
          </a:p>
          <a:p>
            <a:r>
              <a:rPr lang="en-US" sz="2400" dirty="0" smtClean="0"/>
              <a:t>Muscle and nerve cells do not divide once they are developed. </a:t>
            </a:r>
          </a:p>
          <a:p>
            <a:r>
              <a:rPr lang="en-US" sz="2400" dirty="0" smtClean="0"/>
              <a:t>However bone marrow makes new blood cells, skin cells and digestive tract lining divide rapidly. </a:t>
            </a:r>
          </a:p>
          <a:p>
            <a:r>
              <a:rPr lang="en-US" sz="2400" dirty="0" smtClean="0"/>
              <a:t>Regulatory proteins, called cyclins, control the cell cycle. </a:t>
            </a:r>
          </a:p>
          <a:p>
            <a:r>
              <a:rPr lang="en-US" sz="2400" dirty="0" smtClean="0"/>
              <a:t>Cells will go through a process of apoptosis (cell suicide). </a:t>
            </a:r>
          </a:p>
          <a:p>
            <a:pPr lvl="1"/>
            <a:r>
              <a:rPr lang="en-US" sz="2400" dirty="0" smtClean="0"/>
              <a:t>If a cell gets damaged, the cell will be “programmed” to die.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80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89" y="126242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Cancer: Uncontrolled Cell Growth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475" y="1612142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Cancer is a disorder in which body cells lose the ability to control growth. </a:t>
            </a:r>
          </a:p>
          <a:p>
            <a:r>
              <a:rPr lang="en-US" sz="2400" dirty="0" smtClean="0"/>
              <a:t>Cancer cells do not respond to the signals that regulate the growth of most cells. As a result the cells divide uncontrollably. </a:t>
            </a:r>
          </a:p>
          <a:p>
            <a:r>
              <a:rPr lang="en-US" sz="2400" dirty="0" smtClean="0"/>
              <a:t>Cancer cells form a mass of cells called a tumor. </a:t>
            </a:r>
          </a:p>
          <a:p>
            <a:r>
              <a:rPr lang="en-US" sz="2400" dirty="0" smtClean="0"/>
              <a:t>Not all tumors are cancerous. </a:t>
            </a:r>
          </a:p>
          <a:p>
            <a:r>
              <a:rPr lang="en-US" sz="2400" dirty="0" smtClean="0"/>
              <a:t>A benign tumor does not spread to healthy tissues. </a:t>
            </a:r>
          </a:p>
          <a:p>
            <a:r>
              <a:rPr lang="en-US" sz="2400" dirty="0" smtClean="0"/>
              <a:t>Malignant tumors invade and destroy surrounding healthy tissues.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35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20" y="262719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causes cancer?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Cancers are caused by defects in the genes that regulate cell growth and division. </a:t>
            </a:r>
          </a:p>
          <a:p>
            <a:r>
              <a:rPr lang="en-US" sz="2400" dirty="0" smtClean="0"/>
              <a:t>There are several sources of defects. </a:t>
            </a:r>
          </a:p>
          <a:p>
            <a:pPr lvl="1"/>
            <a:r>
              <a:rPr lang="en-US" sz="2400" dirty="0" smtClean="0"/>
              <a:t>Smoking, chewing tobacco, radiation exposure, even viral infections can cause cancer.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5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51" y="112594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Cell Differentiation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223" y="1781032"/>
            <a:ext cx="4974609" cy="4647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 body contains about one hundred trillion cells. </a:t>
            </a:r>
          </a:p>
          <a:p>
            <a:r>
              <a:rPr lang="en-US" sz="2400" dirty="0" smtClean="0"/>
              <a:t>The body can produce that many cells in 47 rounds of cell division. </a:t>
            </a:r>
          </a:p>
          <a:p>
            <a:r>
              <a:rPr lang="en-US" sz="2400" dirty="0" smtClean="0"/>
              <a:t>Each of us start off as one cell, called an embryo. </a:t>
            </a:r>
          </a:p>
          <a:p>
            <a:r>
              <a:rPr lang="en-US" sz="2400" dirty="0" smtClean="0"/>
              <a:t>How do we have so many different types of cells then?? </a:t>
            </a:r>
          </a:p>
          <a:p>
            <a:r>
              <a:rPr lang="en-US" sz="2400" dirty="0" smtClean="0"/>
              <a:t>Cells become specialized. </a:t>
            </a:r>
            <a:endParaRPr lang="en-US" sz="2400" dirty="0"/>
          </a:p>
        </p:txBody>
      </p:sp>
      <p:pic>
        <p:nvPicPr>
          <p:cNvPr id="1026" name="Picture 2" descr="Image result for cell differen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08" y="2088637"/>
            <a:ext cx="6005105" cy="39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6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15" y="209549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Stem Cells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cell differen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5449"/>
            <a:ext cx="3752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ell differentiation pluripotent vs multipo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80" y="1695449"/>
            <a:ext cx="5303529" cy="45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42" y="112594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Homework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8494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 possible benefits and issues associated with stem cells.</a:t>
            </a:r>
          </a:p>
          <a:p>
            <a:r>
              <a:rPr lang="en-US" sz="2400" dirty="0" smtClean="0"/>
              <a:t>Construct a full one page “report” on your findings. </a:t>
            </a:r>
          </a:p>
          <a:p>
            <a:r>
              <a:rPr lang="en-US" sz="2400" dirty="0" smtClean="0"/>
              <a:t>Be sure to discuss the benefits and the ethical issues associated with using stem cells. </a:t>
            </a:r>
          </a:p>
          <a:p>
            <a:r>
              <a:rPr lang="en-US" sz="2400" dirty="0" smtClean="0"/>
              <a:t>Look into embryonic stems cells vs adult stem cell usage.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75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94" y="126242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Limits to cell size….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are cells so small? </a:t>
            </a:r>
          </a:p>
          <a:p>
            <a:r>
              <a:rPr lang="en-US" sz="2800" dirty="0" smtClean="0"/>
              <a:t>Ratio of surface area to volume ratio.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9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94" y="126242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Cell Division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Before a cell becomes too large, a cell will divide….forming two “daughter” cells. </a:t>
            </a:r>
          </a:p>
          <a:p>
            <a:r>
              <a:rPr lang="en-US" sz="2400" dirty="0" smtClean="0"/>
              <a:t>Before cell division occurs, the cell replicates, or copies all of its DNA. </a:t>
            </a:r>
          </a:p>
          <a:p>
            <a:r>
              <a:rPr lang="en-US" sz="2400" dirty="0" smtClean="0"/>
              <a:t>This ensures that each new cell gets one complete copy of genetic information. </a:t>
            </a:r>
          </a:p>
          <a:p>
            <a:r>
              <a:rPr lang="en-US" sz="2400" dirty="0" smtClean="0"/>
              <a:t>Small cell sizes, ensures that materials can be exchanged efficient.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39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89" y="153537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Asexual Reproduction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0213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A- means “without”</a:t>
            </a:r>
          </a:p>
          <a:p>
            <a:r>
              <a:rPr lang="en-US" sz="2400" dirty="0" smtClean="0"/>
              <a:t>Many single-celled organisms, cell division is the only form of reproduction. </a:t>
            </a:r>
          </a:p>
          <a:p>
            <a:r>
              <a:rPr lang="en-US" sz="2400" dirty="0" smtClean="0"/>
              <a:t>The process can be relatively simple, efficient and effective, enabling populations to increase in number very quickly.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400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89" y="153537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Sexual Reproduction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Unlike asexual reproduction, sexual reproduction involves the fusion of two separate parent cells. </a:t>
            </a:r>
          </a:p>
          <a:p>
            <a:r>
              <a:rPr lang="en-US" sz="2400" dirty="0" smtClean="0"/>
              <a:t>In sexual reproduction, offspring are produced by the fusion of special reproductive cells formed by each of the two parents. </a:t>
            </a:r>
          </a:p>
          <a:p>
            <a:r>
              <a:rPr lang="en-US" sz="2400" dirty="0" smtClean="0"/>
              <a:t>Offspring produced by sexual reproduction inherit some of their genetic information from each parent.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5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0" y="153537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Cell Division: The role of chromosomes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953" y="1535373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would happen to a cell if it went through division without preparing? </a:t>
            </a:r>
          </a:p>
          <a:p>
            <a:r>
              <a:rPr lang="en-US" sz="2400" dirty="0" smtClean="0"/>
              <a:t>Without each cell having a copy of the genetic information, the cell without the information would be useless. </a:t>
            </a:r>
          </a:p>
          <a:p>
            <a:r>
              <a:rPr lang="en-US" sz="2400" dirty="0" smtClean="0"/>
              <a:t>Even a small cell like </a:t>
            </a:r>
            <a:r>
              <a:rPr lang="en-US" sz="2400" i="1" dirty="0" smtClean="0"/>
              <a:t>E. coli</a:t>
            </a:r>
            <a:r>
              <a:rPr lang="en-US" sz="2400" dirty="0" smtClean="0"/>
              <a:t> has a great deal of genetic information. </a:t>
            </a:r>
          </a:p>
          <a:p>
            <a:r>
              <a:rPr lang="en-US" sz="2400" dirty="0" smtClean="0"/>
              <a:t>The DNA molecule of </a:t>
            </a:r>
            <a:r>
              <a:rPr lang="en-US" sz="2400" i="1" dirty="0" smtClean="0"/>
              <a:t>E. coli </a:t>
            </a:r>
            <a:r>
              <a:rPr lang="en-US" sz="2400" dirty="0" smtClean="0"/>
              <a:t>is 1.6mm long….that's about 1,000 times longer than the cell itself. </a:t>
            </a:r>
          </a:p>
          <a:p>
            <a:r>
              <a:rPr lang="en-US" sz="2400" dirty="0" smtClean="0"/>
              <a:t>Cells can handle such large molecules only carefully packaging it. </a:t>
            </a:r>
          </a:p>
          <a:p>
            <a:r>
              <a:rPr lang="en-US" sz="2400" dirty="0" smtClean="0"/>
              <a:t>Genetic information is bundled into packages of DNA known as </a:t>
            </a:r>
            <a:r>
              <a:rPr lang="en-US" sz="2400" b="1" dirty="0" smtClean="0"/>
              <a:t>chromosomes.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841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94" y="167185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Chromosomes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953" y="1194179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Prokaryotes</a:t>
            </a:r>
            <a:r>
              <a:rPr lang="en-US" sz="2400" dirty="0" smtClean="0"/>
              <a:t>: lack nuclei and many of the organelles found in eukaryotes. </a:t>
            </a:r>
          </a:p>
          <a:p>
            <a:pPr lvl="1"/>
            <a:r>
              <a:rPr lang="en-US" sz="2400" dirty="0" smtClean="0"/>
              <a:t>Their DNA molecules are found in the cytoplasm. </a:t>
            </a:r>
          </a:p>
          <a:p>
            <a:pPr lvl="1"/>
            <a:r>
              <a:rPr lang="en-US" sz="2400" dirty="0" smtClean="0"/>
              <a:t>Most prokaryotes only contain a single, circular DNA chromosome that contains all, or nearly all, of the cell’s genetic information. </a:t>
            </a:r>
          </a:p>
          <a:p>
            <a:r>
              <a:rPr lang="en-US" sz="2400" b="1" u="sng" dirty="0" smtClean="0"/>
              <a:t>Eukaryotes: </a:t>
            </a:r>
            <a:r>
              <a:rPr lang="en-US" sz="2400" dirty="0" smtClean="0"/>
              <a:t>have much more DNA than prokaryotes and therefore contain multiple chromosomes. </a:t>
            </a:r>
          </a:p>
          <a:p>
            <a:pPr lvl="1"/>
            <a:r>
              <a:rPr lang="en-US" sz="2400" dirty="0" smtClean="0"/>
              <a:t>Fruit flies, for example, have 8 chromosomes per cell. Human cells have 46. </a:t>
            </a:r>
          </a:p>
          <a:p>
            <a:pPr lvl="1"/>
            <a:r>
              <a:rPr lang="en-US" sz="2400" dirty="0" smtClean="0"/>
              <a:t>The chromosomes in eukaryotic cells for a close association with histones, a type of protein. This complex chromosome and protein is referred to as </a:t>
            </a:r>
            <a:r>
              <a:rPr lang="en-US" sz="2400" b="1" dirty="0" smtClean="0"/>
              <a:t>chromatin.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24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0" y="126242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Prokaryotic Cell Cycle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69" y="1713069"/>
            <a:ext cx="4930725" cy="44626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prokaryotic cell cycle is a regular pattern of growth. </a:t>
            </a:r>
          </a:p>
          <a:p>
            <a:r>
              <a:rPr lang="en-US" sz="2400" dirty="0" smtClean="0"/>
              <a:t>DNA replication, and cell division that can take place very rapidly under ideal conditions. </a:t>
            </a:r>
          </a:p>
          <a:p>
            <a:r>
              <a:rPr lang="en-US" sz="2400" dirty="0" smtClean="0"/>
              <a:t>The process of cell division in prokaryotes is a form of asexual reproduction known as </a:t>
            </a:r>
            <a:r>
              <a:rPr lang="en-US" sz="2400" b="1" dirty="0" smtClean="0"/>
              <a:t>binary fission. </a:t>
            </a:r>
          </a:p>
          <a:p>
            <a:endParaRPr lang="en-US" sz="2400" dirty="0"/>
          </a:p>
        </p:txBody>
      </p:sp>
      <p:pic>
        <p:nvPicPr>
          <p:cNvPr id="1026" name="Picture 2" descr="Image result for binary f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5" y="1713070"/>
            <a:ext cx="5691504" cy="42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0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027" y="54592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Eukaryotic Cell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27" y="860847"/>
            <a:ext cx="4460925" cy="4846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eukaryotic cell cycle consists of many phases.</a:t>
            </a:r>
          </a:p>
          <a:p>
            <a:r>
              <a:rPr lang="en-US" sz="2400" dirty="0" smtClean="0"/>
              <a:t>Interphase</a:t>
            </a:r>
          </a:p>
          <a:p>
            <a:pPr lvl="1"/>
            <a:r>
              <a:rPr lang="en-US" sz="2400" dirty="0" smtClean="0"/>
              <a:t>G1</a:t>
            </a:r>
          </a:p>
          <a:p>
            <a:pPr lvl="1"/>
            <a:r>
              <a:rPr lang="en-US" sz="2400" dirty="0" smtClean="0"/>
              <a:t>S</a:t>
            </a:r>
          </a:p>
          <a:p>
            <a:pPr lvl="1"/>
            <a:r>
              <a:rPr lang="en-US" sz="2400" dirty="0" smtClean="0"/>
              <a:t>G2</a:t>
            </a:r>
          </a:p>
          <a:p>
            <a:r>
              <a:rPr lang="en-US" sz="2400" dirty="0" smtClean="0"/>
              <a:t>Mitosis</a:t>
            </a:r>
          </a:p>
          <a:p>
            <a:pPr lvl="1"/>
            <a:r>
              <a:rPr lang="en-US" sz="2400" dirty="0"/>
              <a:t>Prophase</a:t>
            </a:r>
          </a:p>
          <a:p>
            <a:pPr lvl="1"/>
            <a:r>
              <a:rPr lang="en-US" sz="2400" dirty="0" smtClean="0"/>
              <a:t>Metaphase</a:t>
            </a:r>
          </a:p>
          <a:p>
            <a:pPr lvl="1"/>
            <a:r>
              <a:rPr lang="en-US" sz="2400" dirty="0" smtClean="0"/>
              <a:t>Anaphase</a:t>
            </a:r>
            <a:endParaRPr lang="en-US" sz="2400" dirty="0"/>
          </a:p>
          <a:p>
            <a:pPr lvl="1"/>
            <a:r>
              <a:rPr lang="en-US" sz="2400" dirty="0"/>
              <a:t>Telophase</a:t>
            </a:r>
          </a:p>
          <a:p>
            <a:r>
              <a:rPr lang="en-US" sz="2400" dirty="0" smtClean="0"/>
              <a:t>Cytokinesis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86" y="1892105"/>
            <a:ext cx="6842014" cy="40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51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305</TotalTime>
  <Words>981</Words>
  <Application>Microsoft Office PowerPoint</Application>
  <PresentationFormat>Widescreen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Book</vt:lpstr>
      <vt:lpstr>Crop</vt:lpstr>
      <vt:lpstr>Cell division</vt:lpstr>
      <vt:lpstr>Limits to cell size….</vt:lpstr>
      <vt:lpstr>Cell Division </vt:lpstr>
      <vt:lpstr>Asexual Reproduction </vt:lpstr>
      <vt:lpstr>Sexual Reproduction </vt:lpstr>
      <vt:lpstr>Cell Division: The role of chromosomes </vt:lpstr>
      <vt:lpstr>Chromosomes </vt:lpstr>
      <vt:lpstr>Prokaryotic Cell Cycle</vt:lpstr>
      <vt:lpstr>Eukaryotic Cell Cycle</vt:lpstr>
      <vt:lpstr>Interphase</vt:lpstr>
      <vt:lpstr>Mitosis</vt:lpstr>
      <vt:lpstr>Cytokinesis </vt:lpstr>
      <vt:lpstr>Regulating the Cell Cycle</vt:lpstr>
      <vt:lpstr>Cancer: Uncontrolled Cell Growth </vt:lpstr>
      <vt:lpstr>What causes cancer?</vt:lpstr>
      <vt:lpstr>Cell Differentiation</vt:lpstr>
      <vt:lpstr>Stem Cells </vt:lpstr>
      <vt:lpstr>Homework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</dc:title>
  <dc:creator>Tanya Fillingham</dc:creator>
  <cp:lastModifiedBy>Tanya Fillingham</cp:lastModifiedBy>
  <cp:revision>21</cp:revision>
  <dcterms:created xsi:type="dcterms:W3CDTF">2017-12-27T19:25:17Z</dcterms:created>
  <dcterms:modified xsi:type="dcterms:W3CDTF">2017-12-28T02:19:09Z</dcterms:modified>
</cp:coreProperties>
</file>