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B856F-2D3F-474D-8837-59BC95D95AFC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78CA2-0F2A-4989-B8C4-FA3DE7D09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95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Chemical</a:t>
            </a:r>
            <a:r>
              <a:rPr lang="en-US" baseline="0" dirty="0" smtClean="0"/>
              <a:t> reactions do not occur spontaneously always; otherwise the paper would burst into flames.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78CA2-0F2A-4989-B8C4-FA3DE7D097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1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reactions and enzymes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9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825" y="137160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Chemical Reactions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449" y="1623060"/>
            <a:ext cx="10628142" cy="3581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chemical reaction is a process that changes, or transforms, one set of chemicals into another. </a:t>
            </a:r>
            <a:endParaRPr lang="en-US" sz="2800" dirty="0"/>
          </a:p>
          <a:p>
            <a:r>
              <a:rPr lang="en-US" sz="2800" dirty="0" smtClean="0"/>
              <a:t>Mass and energy are conserved during chemical transformations. </a:t>
            </a:r>
          </a:p>
          <a:p>
            <a:r>
              <a:rPr lang="en-US" sz="2800" dirty="0" smtClean="0"/>
              <a:t>The elements or compounds that enter into a chemical reaction are known as </a:t>
            </a:r>
            <a:r>
              <a:rPr lang="en-US" sz="2800" b="1" dirty="0" smtClean="0"/>
              <a:t>reactants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The elements or compounds produced by a chemical reaction are known as </a:t>
            </a:r>
            <a:r>
              <a:rPr lang="en-US" sz="2800" b="1" dirty="0" smtClean="0"/>
              <a:t>products. 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4635" y="4539469"/>
            <a:ext cx="54006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37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824" y="151228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Energy in Reactions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652" y="1637128"/>
            <a:ext cx="1027645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 chemical reactions release energy, and other reactions absorb it. </a:t>
            </a:r>
          </a:p>
          <a:p>
            <a:r>
              <a:rPr lang="en-US" sz="2400" dirty="0" smtClean="0"/>
              <a:t>Energy changes are one of the most important factors in determining whether a chemical reaction will occur. </a:t>
            </a:r>
          </a:p>
          <a:p>
            <a:r>
              <a:rPr lang="en-US" sz="2400" dirty="0" smtClean="0"/>
              <a:t>Chemical reactions that release energy often occur on their own, or spontaneously. </a:t>
            </a:r>
          </a:p>
          <a:p>
            <a:r>
              <a:rPr lang="en-US" sz="2400" dirty="0" smtClean="0"/>
              <a:t>Chemical reactions that absorb energy will not occur without a source of energy.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642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65295"/>
            <a:ext cx="9601200" cy="14859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Energy Sources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stay alive, organisms need to carry out reactions that require energy. </a:t>
            </a:r>
          </a:p>
          <a:p>
            <a:r>
              <a:rPr lang="en-US" dirty="0" smtClean="0"/>
              <a:t>Because matter and energy are conserved in chemical reactions, every organisms must have a source of energy to carry out chemical reactions. </a:t>
            </a:r>
          </a:p>
          <a:p>
            <a:r>
              <a:rPr lang="en-US" dirty="0" smtClean="0"/>
              <a:t>Plants; from sunlight</a:t>
            </a:r>
          </a:p>
          <a:p>
            <a:r>
              <a:rPr lang="en-US" dirty="0" smtClean="0"/>
              <a:t>Animals; consuming plants or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5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757" y="137160"/>
            <a:ext cx="9601200" cy="14859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Activation Energy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Activation energy </a:t>
            </a:r>
            <a:r>
              <a:rPr lang="en-US" dirty="0" smtClean="0"/>
              <a:t>is the energy needed to get the reaction started.</a:t>
            </a:r>
          </a:p>
          <a:p>
            <a:r>
              <a:rPr lang="en-US" dirty="0" smtClean="0"/>
              <a:t>Activation energy is involved in chemical reactions regardless of whether the overall chemical reaction releases energy or absorbs energy.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6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04" y="146154"/>
            <a:ext cx="9601200" cy="14859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Enzymes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chemical reactions make life possible are too slow.</a:t>
            </a:r>
          </a:p>
          <a:p>
            <a:r>
              <a:rPr lang="en-US" sz="2400" dirty="0" smtClean="0"/>
              <a:t>A </a:t>
            </a:r>
            <a:r>
              <a:rPr lang="en-US" sz="2400" b="1" dirty="0" smtClean="0"/>
              <a:t>catalyst</a:t>
            </a:r>
            <a:r>
              <a:rPr lang="en-US" sz="2400" dirty="0" smtClean="0"/>
              <a:t> is a substance that speeds up the rate of chemical reaction, </a:t>
            </a:r>
          </a:p>
          <a:p>
            <a:r>
              <a:rPr lang="en-US" sz="2400" dirty="0" smtClean="0"/>
              <a:t>Catalysts work by lowering a reaction’s activation energy. </a:t>
            </a:r>
          </a:p>
          <a:p>
            <a:r>
              <a:rPr lang="en-US" sz="2400" dirty="0" smtClean="0"/>
              <a:t>Enzymes are proteins that act as a biological catalyst.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3730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984" y="161144"/>
            <a:ext cx="9601200" cy="14859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Enzyme-Substrate Complex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47044"/>
            <a:ext cx="96012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reactants of enzyme-catalyzed reactions are known as </a:t>
            </a:r>
            <a:r>
              <a:rPr lang="en-US" sz="2400" b="1" dirty="0" smtClean="0"/>
              <a:t>substrates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The substrate bind to a site on the enzyme called active site. </a:t>
            </a:r>
          </a:p>
          <a:p>
            <a:r>
              <a:rPr lang="en-US" sz="2400" dirty="0" smtClean="0"/>
              <a:t>The active site and the substrate have complementary shapes.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425" y="4388761"/>
            <a:ext cx="5055550" cy="225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43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04" y="146154"/>
            <a:ext cx="9601200" cy="14859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Regulation of Enzyme Activity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Enzymes play essential roles in controlling chemical pathways, making materials that the cells need, releasing energy and transferring information. </a:t>
            </a:r>
          </a:p>
          <a:p>
            <a:r>
              <a:rPr lang="en-US" sz="2400" dirty="0" smtClean="0"/>
              <a:t>Temperature and pH can affect the rate of enzyme activity.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7195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04" y="176134"/>
            <a:ext cx="9601200" cy="14859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Test yourself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is activation energy?</a:t>
            </a:r>
          </a:p>
          <a:p>
            <a:r>
              <a:rPr lang="en-US" sz="2400" dirty="0" smtClean="0"/>
              <a:t>What are enzymes?</a:t>
            </a:r>
          </a:p>
          <a:p>
            <a:r>
              <a:rPr lang="en-US" sz="2400" dirty="0" smtClean="0"/>
              <a:t>If pH can change the shape of the enzyme, how might pH affect chemical reactions?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550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26</TotalTime>
  <Words>371</Words>
  <Application>Microsoft Office PowerPoint</Application>
  <PresentationFormat>Widescreen</PresentationFormat>
  <Paragraphs>37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Chemical reactions and enzymes</vt:lpstr>
      <vt:lpstr>Chemical Reactions</vt:lpstr>
      <vt:lpstr>Energy in Reactions</vt:lpstr>
      <vt:lpstr>Energy Sources</vt:lpstr>
      <vt:lpstr>Activation Energy </vt:lpstr>
      <vt:lpstr>Enzymes</vt:lpstr>
      <vt:lpstr>Enzyme-Substrate Complex</vt:lpstr>
      <vt:lpstr>Regulation of Enzyme Activity </vt:lpstr>
      <vt:lpstr>Test yourself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 and enzymes</dc:title>
  <dc:creator>Tanya Fillingham</dc:creator>
  <cp:lastModifiedBy>Tanya Fillingham</cp:lastModifiedBy>
  <cp:revision>4</cp:revision>
  <dcterms:created xsi:type="dcterms:W3CDTF">2017-09-05T22:20:54Z</dcterms:created>
  <dcterms:modified xsi:type="dcterms:W3CDTF">2017-09-05T22:47:45Z</dcterms:modified>
</cp:coreProperties>
</file>