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D.3 Function of the liver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0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plasma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5275"/>
            <a:ext cx="9601200" cy="3581400"/>
          </a:xfrm>
        </p:spPr>
        <p:txBody>
          <a:bodyPr/>
          <a:lstStyle/>
          <a:p>
            <a:r>
              <a:rPr lang="en-US" b="1" dirty="0" smtClean="0"/>
              <a:t>Endoplasmic reticulum and Golgi apparatus in hepatocytes produce plasma proteins. </a:t>
            </a:r>
          </a:p>
          <a:p>
            <a:r>
              <a:rPr lang="en-US" dirty="0" smtClean="0"/>
              <a:t>The rough ER of hepatocytes within the liver produce 90% of the proteins the blood plasma, including such proteins as fibrinogen and albumin (carrier protein that binds to bilirubin).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275" y="3244125"/>
            <a:ext cx="5980380" cy="32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7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67" y="291905"/>
            <a:ext cx="9601200" cy="742950"/>
          </a:xfrm>
        </p:spPr>
        <p:txBody>
          <a:bodyPr/>
          <a:lstStyle/>
          <a:p>
            <a:r>
              <a:rPr lang="en-US" dirty="0" smtClean="0"/>
              <a:t>Detoxification by the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1" y="1034855"/>
            <a:ext cx="9601200" cy="3581400"/>
          </a:xfrm>
        </p:spPr>
        <p:txBody>
          <a:bodyPr/>
          <a:lstStyle/>
          <a:p>
            <a:r>
              <a:rPr lang="en-US" b="1" dirty="0" smtClean="0"/>
              <a:t>The liver removes toxins from the blood and detoxifies them. </a:t>
            </a:r>
          </a:p>
          <a:p>
            <a:r>
              <a:rPr lang="en-US" dirty="0" smtClean="0"/>
              <a:t>Liver cells absorb toxic substances form the blood and convert them into non-toxic substances. </a:t>
            </a:r>
          </a:p>
          <a:p>
            <a:r>
              <a:rPr lang="en-US" dirty="0" smtClean="0"/>
              <a:t>For example, alcohol is converted into a less toxic substance by enzyme ethanol dehydrogenase.  </a:t>
            </a:r>
            <a:endParaRPr lang="en-US" dirty="0"/>
          </a:p>
          <a:p>
            <a:r>
              <a:rPr lang="en-US" dirty="0" smtClean="0"/>
              <a:t>The liver converts ammonia into urea. </a:t>
            </a:r>
          </a:p>
          <a:p>
            <a:r>
              <a:rPr lang="en-US" dirty="0" smtClean="0"/>
              <a:t>Hydrophobic </a:t>
            </a:r>
            <a:r>
              <a:rPr lang="en-US" dirty="0" smtClean="0">
                <a:sym typeface="Wingdings" panose="05000000000000000000" pitchFamily="2" charset="2"/>
              </a:rPr>
              <a:t> hydrophilic compounds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928" y="3698045"/>
            <a:ext cx="6787882" cy="304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8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supply to the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1947"/>
            <a:ext cx="9601200" cy="3581400"/>
          </a:xfrm>
        </p:spPr>
        <p:txBody>
          <a:bodyPr/>
          <a:lstStyle/>
          <a:p>
            <a:r>
              <a:rPr lang="en-US" b="1" dirty="0" smtClean="0"/>
              <a:t>Dual blood supply to the liver and differences between sinusoids and capillaries. </a:t>
            </a:r>
          </a:p>
          <a:p>
            <a:r>
              <a:rPr lang="en-US" dirty="0" smtClean="0"/>
              <a:t>Hepatic artery branches from the aorta bringing oxygen rich blood from the heart. </a:t>
            </a:r>
          </a:p>
          <a:p>
            <a:r>
              <a:rPr lang="en-US" dirty="0" smtClean="0"/>
              <a:t>Hepatic portal vein brings blood from the stomach and intestine to the liver. </a:t>
            </a:r>
          </a:p>
          <a:p>
            <a:endParaRPr lang="en-US" dirty="0"/>
          </a:p>
        </p:txBody>
      </p:sp>
      <p:pic>
        <p:nvPicPr>
          <p:cNvPr id="1026" name="Picture 2" descr="Image result for liver blood 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87" y="3528694"/>
            <a:ext cx="3456026" cy="332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27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nutrients by the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en-US" b="1" dirty="0" smtClean="0"/>
              <a:t>The liver intercepts blood from the gut to regulate nutrient levels. </a:t>
            </a:r>
          </a:p>
          <a:p>
            <a:r>
              <a:rPr lang="en-US" dirty="0" smtClean="0"/>
              <a:t>One of the main functions of the liver is to regulate the quantity of nutrients circulating the blood. </a:t>
            </a:r>
            <a:endParaRPr lang="en-US" dirty="0"/>
          </a:p>
          <a:p>
            <a:r>
              <a:rPr lang="en-US" dirty="0" smtClean="0"/>
              <a:t>The liver regulates blood glucose levels, either by storing it or releasing it.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169" y="3077966"/>
            <a:ext cx="68008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2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of nutrients in the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nutrients in excess can be stored in the liver. </a:t>
            </a:r>
          </a:p>
          <a:p>
            <a:r>
              <a:rPr lang="en-US" dirty="0" smtClean="0"/>
              <a:t>When levels of glucose are high, insulin is released. </a:t>
            </a:r>
          </a:p>
          <a:p>
            <a:r>
              <a:rPr lang="en-US" dirty="0" smtClean="0"/>
              <a:t>The insulin stimulates hepatocytes to take up the glucose an store it as glycogen. </a:t>
            </a:r>
          </a:p>
          <a:p>
            <a:r>
              <a:rPr lang="en-US" dirty="0" smtClean="0"/>
              <a:t>When the levels fall, hormones such as glucagon will be released. </a:t>
            </a:r>
          </a:p>
          <a:p>
            <a:r>
              <a:rPr lang="en-US" dirty="0" smtClean="0"/>
              <a:t>This results in the breakdown of glycogen, glycerol, amino acids and fatty acids. </a:t>
            </a:r>
          </a:p>
          <a:p>
            <a:r>
              <a:rPr lang="en-US" dirty="0" smtClean="0"/>
              <a:t>Iron, retinal (vitamin A), and calciferol (vitamin D) are stored in the liver when in excess and released when there is a deficit in the blood.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2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of red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r>
              <a:rPr lang="en-US" b="1" dirty="0" smtClean="0"/>
              <a:t>Components of red blood cells are recycled by the liver.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typical lifespan of an erythrocyte (RBC) in an adult is about 120 days. </a:t>
            </a:r>
          </a:p>
          <a:p>
            <a:r>
              <a:rPr lang="en-US" dirty="0" smtClean="0"/>
              <a:t>The old and damaged RBC undergo changes in their plasma membrane which make them susceptible to recognition by macrophages.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888" y="3053862"/>
            <a:ext cx="5420825" cy="344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1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Kupffer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breakdown of erythrocytes starts with phagocytosis of red blood cells by Kupffer cells. </a:t>
            </a:r>
          </a:p>
          <a:p>
            <a:r>
              <a:rPr lang="en-US" dirty="0" smtClean="0"/>
              <a:t>As RBC age, they swell and some are engulfed by Kupffer cells, which are macrophages which linen the sinusoids in the liver. </a:t>
            </a:r>
          </a:p>
          <a:p>
            <a:r>
              <a:rPr lang="en-US" dirty="0" smtClean="0"/>
              <a:t>Inside the Kupffer cell, the hemoglobin molecule is split into globin chains and a </a:t>
            </a:r>
            <a:r>
              <a:rPr lang="en-US" dirty="0" err="1" smtClean="0"/>
              <a:t>heme</a:t>
            </a:r>
            <a:r>
              <a:rPr lang="en-US" dirty="0" smtClean="0"/>
              <a:t> group. </a:t>
            </a:r>
          </a:p>
          <a:p>
            <a:r>
              <a:rPr lang="en-US" dirty="0" smtClean="0"/>
              <a:t>Amino acids form the globin chain are recycled,  while </a:t>
            </a:r>
            <a:r>
              <a:rPr lang="en-US" dirty="0" err="1" smtClean="0"/>
              <a:t>heme</a:t>
            </a:r>
            <a:r>
              <a:rPr lang="en-US" dirty="0" smtClean="0"/>
              <a:t> group is further broken down into iron and bilirubin.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6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of iron to bone marrow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Iron is carried to the bone marrow to produce hemoglobin in new red blood cells. </a:t>
            </a:r>
          </a:p>
          <a:p>
            <a:r>
              <a:rPr lang="en-US" dirty="0" smtClean="0"/>
              <a:t>Hemoglobin is synthesized in red blood cells, and iron is added to the </a:t>
            </a:r>
            <a:r>
              <a:rPr lang="en-US" dirty="0" err="1" smtClean="0"/>
              <a:t>heme</a:t>
            </a:r>
            <a:r>
              <a:rPr lang="en-US" dirty="0" smtClean="0"/>
              <a:t> group. </a:t>
            </a:r>
          </a:p>
          <a:p>
            <a:r>
              <a:rPr lang="en-US" dirty="0" smtClean="0"/>
              <a:t>Iron is essential for red blood cell function as it is a component of the hemoglobin molecule but it is toxic at high concentrations. </a:t>
            </a:r>
            <a:endParaRPr lang="en-US" dirty="0"/>
          </a:p>
        </p:txBody>
      </p:sp>
      <p:pic>
        <p:nvPicPr>
          <p:cNvPr id="2050" name="Picture 2" descr="Image result for hemoglo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80" y="3836963"/>
            <a:ext cx="3361348" cy="281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3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773" y="1428750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Causes and consequences of jaundice. </a:t>
            </a:r>
          </a:p>
          <a:p>
            <a:r>
              <a:rPr lang="en-US" dirty="0" smtClean="0"/>
              <a:t>When RBC are broken down in the liver and the spleen, hemoglobin is released.</a:t>
            </a:r>
          </a:p>
          <a:p>
            <a:r>
              <a:rPr lang="en-US" dirty="0" smtClean="0"/>
              <a:t>Macrophages digest hemoglobin into </a:t>
            </a:r>
            <a:r>
              <a:rPr lang="en-US" dirty="0" err="1" smtClean="0"/>
              <a:t>heme</a:t>
            </a:r>
            <a:r>
              <a:rPr lang="en-US" dirty="0" smtClean="0"/>
              <a:t> and globin. </a:t>
            </a:r>
          </a:p>
          <a:p>
            <a:r>
              <a:rPr lang="en-US" dirty="0" smtClean="0"/>
              <a:t>The globin is digested into </a:t>
            </a:r>
            <a:r>
              <a:rPr lang="en-US" dirty="0" err="1" smtClean="0"/>
              <a:t>a.a</a:t>
            </a:r>
            <a:r>
              <a:rPr lang="en-US" dirty="0"/>
              <a:t> </a:t>
            </a:r>
            <a:r>
              <a:rPr lang="en-US" dirty="0" smtClean="0"/>
              <a:t>which are recycled.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heme</a:t>
            </a:r>
            <a:r>
              <a:rPr lang="en-US" dirty="0" smtClean="0"/>
              <a:t> group is further converted to iron and a yellow pigment called bilirubin. </a:t>
            </a:r>
          </a:p>
          <a:p>
            <a:r>
              <a:rPr lang="en-US" dirty="0" smtClean="0"/>
              <a:t>Any bilirubin that is not broken down (due to interference of metabolism or excretion of bilirubin) will build it in the blood. </a:t>
            </a:r>
          </a:p>
          <a:p>
            <a:r>
              <a:rPr lang="en-US" dirty="0" err="1" smtClean="0"/>
              <a:t>Resutling</a:t>
            </a:r>
            <a:r>
              <a:rPr lang="en-US" dirty="0" smtClean="0"/>
              <a:t> in yellowing of eyes and skin. </a:t>
            </a:r>
          </a:p>
          <a:p>
            <a:r>
              <a:rPr lang="en-US" dirty="0" smtClean="0"/>
              <a:t>Jaundice is seen in liver diseases such as hepatitis or liver cancer. </a:t>
            </a:r>
          </a:p>
          <a:p>
            <a:r>
              <a:rPr lang="en-US" dirty="0" smtClean="0"/>
              <a:t>Newborns also have this.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9182" y="4221040"/>
            <a:ext cx="34766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3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cholesterol to bile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Surplus cholesterol is converted to bile salts. </a:t>
            </a:r>
          </a:p>
          <a:p>
            <a:r>
              <a:rPr lang="en-US" dirty="0" smtClean="0"/>
              <a:t>Although cholesterol is absorbed from food in the intestine, a large quantity is synthesized each day by hepatocytes (liver cells)</a:t>
            </a:r>
          </a:p>
          <a:p>
            <a:r>
              <a:rPr lang="en-US" dirty="0" smtClean="0"/>
              <a:t>Cholesterol is needed for the synthesis of vitamin D as well as for the steroid hormones. </a:t>
            </a:r>
          </a:p>
          <a:p>
            <a:r>
              <a:rPr lang="en-US" dirty="0" smtClean="0"/>
              <a:t>The liver regulates the amount of circulating lipids such as cholesterol and lipoproteins, either synthesizing them as required, or breaking them down and secreting cholesterol and phospholipids in the bile.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90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2328</TotalTime>
  <Words>703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Wingdings</vt:lpstr>
      <vt:lpstr>Crop</vt:lpstr>
      <vt:lpstr>D.3 Function of the liver</vt:lpstr>
      <vt:lpstr>Blood supply to the liver</vt:lpstr>
      <vt:lpstr>Processing nutrients by the liver</vt:lpstr>
      <vt:lpstr>Storage of nutrients in the liver</vt:lpstr>
      <vt:lpstr>Recycling of red blood cells</vt:lpstr>
      <vt:lpstr>Kupffer Cells</vt:lpstr>
      <vt:lpstr>Transport of iron to bone marrow</vt:lpstr>
      <vt:lpstr>Jaundice</vt:lpstr>
      <vt:lpstr>Conversion of cholesterol to bile salts</vt:lpstr>
      <vt:lpstr>Production of plasma proteins</vt:lpstr>
      <vt:lpstr>Detoxification by the liver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D.3 Function of the liver</dc:title>
  <dc:creator>Tanya Fillingham</dc:creator>
  <cp:lastModifiedBy>Tanya Fillingham</cp:lastModifiedBy>
  <cp:revision>15</cp:revision>
  <dcterms:created xsi:type="dcterms:W3CDTF">2017-02-27T00:54:11Z</dcterms:created>
  <dcterms:modified xsi:type="dcterms:W3CDTF">2017-02-28T15:42:56Z</dcterms:modified>
</cp:coreProperties>
</file>