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D.5 Hormones and metabolism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5" y="249408"/>
            <a:ext cx="9601200" cy="6087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Endocrine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803" y="844722"/>
            <a:ext cx="9601200" cy="3581400"/>
          </a:xfrm>
        </p:spPr>
        <p:txBody>
          <a:bodyPr/>
          <a:lstStyle/>
          <a:p>
            <a:r>
              <a:rPr lang="en-US" b="1" dirty="0" smtClean="0"/>
              <a:t>Endocrine glands secrete hormones directly into the bloodstream. </a:t>
            </a:r>
          </a:p>
          <a:p>
            <a:r>
              <a:rPr lang="en-US" dirty="0" smtClean="0"/>
              <a:t>Endocrine glands are structures that secrete chemical messages, called hormones, directly into the blood.. </a:t>
            </a:r>
          </a:p>
          <a:p>
            <a:r>
              <a:rPr lang="en-US" dirty="0" smtClean="0"/>
              <a:t>These messages are transported to specific target cells.  </a:t>
            </a:r>
          </a:p>
          <a:p>
            <a:r>
              <a:rPr lang="en-US" dirty="0" smtClean="0"/>
              <a:t>Hormones can be steroids, proteins, glycoproteins, polypeptides, and others.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25" y="3256965"/>
            <a:ext cx="3676650" cy="346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475" y="3533190"/>
            <a:ext cx="75819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4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976" y="179363"/>
            <a:ext cx="11212171" cy="1485900"/>
          </a:xfrm>
        </p:spPr>
        <p:txBody>
          <a:bodyPr/>
          <a:lstStyle/>
          <a:p>
            <a:r>
              <a:rPr lang="en-US" dirty="0" smtClean="0"/>
              <a:t>The mechanism of action of steroid hormones.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653" y="1080282"/>
            <a:ext cx="9601200" cy="3581400"/>
          </a:xfrm>
        </p:spPr>
        <p:txBody>
          <a:bodyPr/>
          <a:lstStyle/>
          <a:p>
            <a:r>
              <a:rPr lang="en-US" b="1" dirty="0" smtClean="0"/>
              <a:t>Steroid hormones bind to receptor proteins in the cytoplasm of the target cell to form a receptor- hormone complex. </a:t>
            </a:r>
          </a:p>
          <a:p>
            <a:r>
              <a:rPr lang="en-US" dirty="0" smtClean="0"/>
              <a:t>Steroid hormones can cross directly through the plasma membrane and the nuclear membrane and bind to receptors. </a:t>
            </a:r>
          </a:p>
          <a:p>
            <a:r>
              <a:rPr lang="en-US" dirty="0" smtClean="0"/>
              <a:t>Ex. Estrogen</a:t>
            </a:r>
          </a:p>
          <a:p>
            <a:r>
              <a:rPr lang="en-US" dirty="0" smtClean="0"/>
              <a:t>The receptor-hormone complex then serves as a transcription factor, promoting or inhibiting the transcription of a certain gene.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577" y="4076700"/>
            <a:ext cx="62769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4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Receptor-Hormone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receptor-hormone complex promotes the transcription of specific genes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Calciferol (steroid hormone) crosses the intestinal cell membrane and binds to a receptor within the nucleus. </a:t>
            </a:r>
          </a:p>
          <a:p>
            <a:r>
              <a:rPr lang="en-US" dirty="0" smtClean="0"/>
              <a:t>The receptor-hormone complex effects expression of the calcium transport protein calbindin in the small intestine which then allows for the absorption of calcium from the intestine. </a:t>
            </a:r>
          </a:p>
        </p:txBody>
      </p:sp>
    </p:spTree>
    <p:extLst>
      <p:ext uri="{BB962C8B-B14F-4D97-AF65-F5344CB8AC3E}">
        <p14:creationId xmlns:p14="http://schemas.microsoft.com/office/powerpoint/2010/main" val="179298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53" y="137160"/>
            <a:ext cx="11190849" cy="1485900"/>
          </a:xfrm>
        </p:spPr>
        <p:txBody>
          <a:bodyPr/>
          <a:lstStyle/>
          <a:p>
            <a:r>
              <a:rPr lang="en-US" dirty="0" smtClean="0"/>
              <a:t>Mechanism of action of peptide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532" y="1498209"/>
            <a:ext cx="9601200" cy="3581400"/>
          </a:xfrm>
        </p:spPr>
        <p:txBody>
          <a:bodyPr/>
          <a:lstStyle/>
          <a:p>
            <a:r>
              <a:rPr lang="en-US" b="1" dirty="0" smtClean="0"/>
              <a:t>Peptide hormones bind to receptors in the plasma membrane of the target cell. </a:t>
            </a:r>
          </a:p>
          <a:p>
            <a:r>
              <a:rPr lang="en-US" dirty="0" smtClean="0"/>
              <a:t>Protein hormones are hydrophilic so they cannot pass through the membrane directly.</a:t>
            </a:r>
          </a:p>
          <a:p>
            <a:r>
              <a:rPr lang="en-US" dirty="0" smtClean="0"/>
              <a:t>They bind to surface receptors that can trigger cascade reaction mediated by chemicals called second messengers.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189" y="3429587"/>
            <a:ext cx="7786836" cy="331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4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second messengers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62100"/>
            <a:ext cx="9601200" cy="3581400"/>
          </a:xfrm>
        </p:spPr>
        <p:txBody>
          <a:bodyPr/>
          <a:lstStyle/>
          <a:p>
            <a:r>
              <a:rPr lang="en-US" b="1" dirty="0" smtClean="0"/>
              <a:t>Binding of hormones to membrane receptors activates a cascade mediated by a second messenger inside the cell. </a:t>
            </a:r>
          </a:p>
          <a:p>
            <a:r>
              <a:rPr lang="en-US" dirty="0" smtClean="0"/>
              <a:t>Second messengers are small water soluble molecules that can quickly spread throughout the cytoplasm and relay signals throughout the cells.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3175782"/>
            <a:ext cx="3238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0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r>
              <a:rPr lang="en-US" b="1" dirty="0" smtClean="0"/>
              <a:t>Hormones secreted by the pituitary control growth, developmental changes, reproduction and homeostasis. </a:t>
            </a:r>
          </a:p>
          <a:p>
            <a:r>
              <a:rPr lang="en-US" dirty="0" smtClean="0"/>
              <a:t>Anterior: synthesizes and secretes hormones that control growth, reproduction and homeostasis. </a:t>
            </a:r>
          </a:p>
          <a:p>
            <a:r>
              <a:rPr lang="en-US" dirty="0" smtClean="0"/>
              <a:t>Posterior: secretes oxytocin and ADH, FSH and LH.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5" y="3338512"/>
            <a:ext cx="725805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3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hypothalamus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hypothalamus controls hormone secretion by the anterior and posterior lobes of the pituitary gland. </a:t>
            </a:r>
          </a:p>
          <a:p>
            <a:r>
              <a:rPr lang="en-US" dirty="0" smtClean="0"/>
              <a:t>The role of the hypothalamus is to secrete releasing factors, which stimulate the secretion of the anterior </a:t>
            </a:r>
            <a:r>
              <a:rPr lang="en-US" smtClean="0"/>
              <a:t>pituitary glands' </a:t>
            </a:r>
            <a:r>
              <a:rPr lang="en-US" dirty="0" smtClean="0"/>
              <a:t>hormones.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201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56</TotalTime>
  <Words>362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D.5 Hormones and metabolism</vt:lpstr>
      <vt:lpstr>Endocrine glands</vt:lpstr>
      <vt:lpstr>The mechanism of action of steroid hormones. </vt:lpstr>
      <vt:lpstr>Receptor-Hormone complex</vt:lpstr>
      <vt:lpstr>Mechanism of action of peptide hormones</vt:lpstr>
      <vt:lpstr>The role of second messengers</vt:lpstr>
      <vt:lpstr>Pituitary hormones</vt:lpstr>
      <vt:lpstr>The role of the hypothalamus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D.5 Hormones and metabolism</dc:title>
  <dc:creator>Tanya Fillingham</dc:creator>
  <cp:lastModifiedBy>Tanya Fillingham</cp:lastModifiedBy>
  <cp:revision>6</cp:revision>
  <dcterms:created xsi:type="dcterms:W3CDTF">2017-03-06T21:13:08Z</dcterms:created>
  <dcterms:modified xsi:type="dcterms:W3CDTF">2017-03-06T22:09:09Z</dcterms:modified>
</cp:coreProperties>
</file>