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A4C30-F74E-4A56-A4EC-FCB52F7C114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F3F59-4C26-4B92-89A4-C4F71D52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1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two </a:t>
            </a:r>
            <a:r>
              <a:rPr lang="en-US" smtClean="0"/>
              <a:t>alleles separating.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3F59-4C26-4B92-89A4-C4F71D52A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89" y="137160"/>
            <a:ext cx="11275255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 Experiments of Gregor Mendel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13803"/>
            <a:ext cx="9601200" cy="3581400"/>
          </a:xfrm>
        </p:spPr>
        <p:txBody>
          <a:bodyPr/>
          <a:lstStyle/>
          <a:p>
            <a:r>
              <a:rPr lang="en-US" dirty="0" smtClean="0"/>
              <a:t>Every living thing has a set of characteristics inherited from its parents. </a:t>
            </a:r>
          </a:p>
          <a:p>
            <a:r>
              <a:rPr lang="en-US" dirty="0" smtClean="0"/>
              <a:t>The scientific study of this biological inheritance is </a:t>
            </a:r>
            <a:r>
              <a:rPr lang="en-US" b="1" dirty="0" smtClean="0"/>
              <a:t>genetics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Genetics is the key to understanding what makes each organism unique.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 for gregor men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37" y="2899703"/>
            <a:ext cx="6143723" cy="345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93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757" y="151227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Fertilization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4986997" cy="3581400"/>
          </a:xfrm>
        </p:spPr>
        <p:txBody>
          <a:bodyPr/>
          <a:lstStyle/>
          <a:p>
            <a:r>
              <a:rPr lang="en-US" dirty="0" smtClean="0"/>
              <a:t>During sexual reproduction, male and female reproductive cells join in a process called </a:t>
            </a:r>
            <a:r>
              <a:rPr lang="en-US" b="1" dirty="0" smtClean="0"/>
              <a:t>fertilization</a:t>
            </a:r>
            <a:r>
              <a:rPr lang="en-US" dirty="0"/>
              <a:t> </a:t>
            </a:r>
            <a:r>
              <a:rPr lang="en-US" dirty="0" smtClean="0"/>
              <a:t>to make a new cell. </a:t>
            </a:r>
          </a:p>
          <a:p>
            <a:r>
              <a:rPr lang="en-US" dirty="0" smtClean="0"/>
              <a:t>Many plants are perfect plants and can self pollinate. </a:t>
            </a:r>
          </a:p>
          <a:p>
            <a:r>
              <a:rPr lang="en-US" dirty="0" smtClean="0"/>
              <a:t>True-breeding plants are self-pollinating. </a:t>
            </a:r>
          </a:p>
          <a:p>
            <a:r>
              <a:rPr lang="en-US" dirty="0" smtClean="0"/>
              <a:t>The traits in each generation are the same.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trait</a:t>
            </a:r>
            <a:r>
              <a:rPr lang="en-US" dirty="0" smtClean="0"/>
              <a:t> is a specific characteristic. </a:t>
            </a:r>
            <a:endParaRPr lang="en-US" dirty="0"/>
          </a:p>
        </p:txBody>
      </p:sp>
      <p:pic>
        <p:nvPicPr>
          <p:cNvPr id="2050" name="Picture 2" descr="Image result for perfect 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40" y="2034814"/>
            <a:ext cx="5445027" cy="408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24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3" y="12309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Passing of traits (1</a:t>
            </a:r>
            <a:r>
              <a:rPr lang="en-US" sz="5400" baseline="30000" dirty="0" smtClean="0">
                <a:solidFill>
                  <a:srgbClr val="FF0000"/>
                </a:solidFill>
              </a:rPr>
              <a:t>st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found that that an individual’s characteristics are controlled by factors that are passed down from parent to offspring. </a:t>
            </a:r>
          </a:p>
          <a:p>
            <a:r>
              <a:rPr lang="en-US" dirty="0" smtClean="0"/>
              <a:t>These factors are called </a:t>
            </a:r>
            <a:r>
              <a:rPr lang="en-US" b="1" dirty="0" smtClean="0"/>
              <a:t>genes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Each of the traits was controlled by a single gene that existed in two forms. </a:t>
            </a:r>
          </a:p>
          <a:p>
            <a:r>
              <a:rPr lang="en-US" dirty="0" smtClean="0"/>
              <a:t>The different forms of the same gene are called </a:t>
            </a:r>
            <a:r>
              <a:rPr lang="en-US" b="1" dirty="0" smtClean="0"/>
              <a:t>alleles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5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65295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Alleles (2</a:t>
            </a:r>
            <a:r>
              <a:rPr lang="en-US" sz="5400" baseline="30000" dirty="0" smtClean="0">
                <a:solidFill>
                  <a:srgbClr val="FF0000"/>
                </a:solidFill>
              </a:rPr>
              <a:t>nd</a:t>
            </a:r>
            <a:r>
              <a:rPr lang="en-US" sz="5400" dirty="0" smtClean="0">
                <a:solidFill>
                  <a:srgbClr val="FF0000"/>
                </a:solidFill>
              </a:rPr>
              <a:t>)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Alleles: if an organism posses at least one dominant, they will express this trait.  Denoted as capital letters </a:t>
            </a:r>
          </a:p>
          <a:p>
            <a:r>
              <a:rPr lang="en-US" dirty="0" smtClean="0"/>
              <a:t>Recessive Alleles: if an organism posses two recessive alleles, they will express this trait. Denoted as lower case letters. </a:t>
            </a:r>
          </a:p>
          <a:p>
            <a:pPr lvl="1"/>
            <a:r>
              <a:rPr lang="en-US" dirty="0" smtClean="0"/>
              <a:t>If an organism is heterozygous for a trait, the dominant trait will be expressed, except in co-dominant traits.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2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921" y="142508"/>
            <a:ext cx="10386059" cy="655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4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5" y="123093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Segregation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Alleles separate during meiosis.</a:t>
            </a:r>
          </a:p>
          <a:p>
            <a:r>
              <a:rPr lang="en-US" dirty="0" smtClean="0"/>
              <a:t>Each cell contains two alleles for each trait. </a:t>
            </a:r>
          </a:p>
          <a:p>
            <a:r>
              <a:rPr lang="en-US" dirty="0" smtClean="0"/>
              <a:t>During meiosis, these alleles separate into haploid cells.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702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24</TotalTime>
  <Words>255</Words>
  <Application>Microsoft Office PowerPoint</Application>
  <PresentationFormat>Widescreen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Book</vt:lpstr>
      <vt:lpstr>Crop</vt:lpstr>
      <vt:lpstr>Genetics</vt:lpstr>
      <vt:lpstr>The Experiments of Gregor Mendel </vt:lpstr>
      <vt:lpstr>Fertilization </vt:lpstr>
      <vt:lpstr>Passing of traits (1st)</vt:lpstr>
      <vt:lpstr>Alleles (2nd) </vt:lpstr>
      <vt:lpstr>PowerPoint Presentation</vt:lpstr>
      <vt:lpstr>Segregation 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Tanya Fillingham</dc:creator>
  <cp:lastModifiedBy>Tanya Fillingham</cp:lastModifiedBy>
  <cp:revision>4</cp:revision>
  <dcterms:created xsi:type="dcterms:W3CDTF">2018-03-06T15:41:38Z</dcterms:created>
  <dcterms:modified xsi:type="dcterms:W3CDTF">2018-03-06T16:06:35Z</dcterms:modified>
</cp:coreProperties>
</file>