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40" d="100"/>
          <a:sy n="40" d="100"/>
        </p:scale>
        <p:origin x="5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Forensic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Landsteiner (1868-1943)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8712005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Austrian who immigrated to the U.S.</a:t>
            </a:r>
          </a:p>
          <a:p>
            <a:r>
              <a:rPr lang="en-US" sz="2800" dirty="0"/>
              <a:t>1901 Discovered human blood could be grouped into different categories (A, B, AB and O).</a:t>
            </a:r>
          </a:p>
          <a:p>
            <a:r>
              <a:rPr lang="en-US" sz="2800" dirty="0"/>
              <a:t>1930 Won Nobel Prize.</a:t>
            </a:r>
          </a:p>
          <a:p>
            <a:r>
              <a:rPr lang="en-US" sz="2800" dirty="0"/>
              <a:t>1940 helped to discover the Rh factor in human blood.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605" y="2819090"/>
            <a:ext cx="1778390" cy="25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8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 Gross (1847-1915)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513721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Lawyer </a:t>
            </a:r>
            <a:r>
              <a:rPr lang="en-US" sz="2800" dirty="0"/>
              <a:t>and Judge in Austria</a:t>
            </a:r>
          </a:p>
          <a:p>
            <a:r>
              <a:rPr lang="en-US" sz="2800" dirty="0"/>
              <a:t>1893 Published the first treatise on applying science to criminal investigation</a:t>
            </a:r>
          </a:p>
          <a:p>
            <a:r>
              <a:rPr lang="en-US" sz="2800" dirty="0"/>
              <a:t>Started the forensic journal “</a:t>
            </a:r>
            <a:r>
              <a:rPr lang="en-US" sz="2800" dirty="0" err="1"/>
              <a:t>Kriminologie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321" y="2042297"/>
            <a:ext cx="2971917" cy="406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Edmond </a:t>
            </a:r>
            <a:r>
              <a:rPr lang="en-US" dirty="0" err="1" smtClean="0"/>
              <a:t>Locard</a:t>
            </a:r>
            <a:r>
              <a:rPr lang="en-US" dirty="0" smtClean="0"/>
              <a:t> (1877-1966)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8085221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1910 </a:t>
            </a:r>
            <a:r>
              <a:rPr lang="en-US" sz="2800" dirty="0"/>
              <a:t>set up the first Forensic Lab in Lyons, France</a:t>
            </a:r>
          </a:p>
          <a:p>
            <a:r>
              <a:rPr lang="en-US" sz="2800" dirty="0"/>
              <a:t>Founder and Director of the Institute of Criminalistics @ the University of Lyons</a:t>
            </a:r>
          </a:p>
          <a:p>
            <a:r>
              <a:rPr lang="en-US" sz="2800" dirty="0"/>
              <a:t>Formulated the </a:t>
            </a:r>
            <a:r>
              <a:rPr lang="en-US" sz="2800" dirty="0" err="1"/>
              <a:t>Locard’s</a:t>
            </a:r>
            <a:r>
              <a:rPr lang="en-US" sz="2800" dirty="0"/>
              <a:t> Exchange Principle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031" y="2360702"/>
            <a:ext cx="2217537" cy="34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0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Locard’s</a:t>
            </a:r>
            <a:r>
              <a:rPr lang="en-US" dirty="0" smtClean="0"/>
              <a:t> Exchange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a criminal comes in contact with an object or person, a cross-transfer of evidence occurs</a:t>
            </a:r>
          </a:p>
          <a:p>
            <a:r>
              <a:rPr lang="en-US" sz="2800" dirty="0"/>
              <a:t>The criminal either removes something from the crime scene or leaves something behind</a:t>
            </a:r>
          </a:p>
          <a:p>
            <a:r>
              <a:rPr lang="en-US" sz="2800" dirty="0"/>
              <a:t>Either way this exchange can link the criminal to the crime </a:t>
            </a:r>
            <a:r>
              <a:rPr lang="en-US" sz="2800" dirty="0" smtClean="0"/>
              <a:t>scene.</a:t>
            </a:r>
          </a:p>
          <a:p>
            <a:r>
              <a:rPr lang="en-US" sz="2800" dirty="0" smtClean="0"/>
              <a:t>“Every contact leaves a trace.”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693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Kirk (1902-1970)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466798" cy="3581400"/>
          </a:xfrm>
        </p:spPr>
        <p:txBody>
          <a:bodyPr>
            <a:normAutofit/>
          </a:bodyPr>
          <a:lstStyle/>
          <a:p>
            <a:r>
              <a:rPr lang="en-US" sz="2800" dirty="0"/>
              <a:t>U.S. scientist that applied biochemistry to forensics</a:t>
            </a:r>
          </a:p>
          <a:p>
            <a:r>
              <a:rPr lang="en-US" sz="2800" dirty="0"/>
              <a:t>1950 Head of the Crime </a:t>
            </a:r>
            <a:r>
              <a:rPr lang="en-US" sz="2800" dirty="0" err="1"/>
              <a:t>Dept</a:t>
            </a:r>
            <a:r>
              <a:rPr lang="en-US" sz="2800" dirty="0"/>
              <a:t> @ U of Cal school of Criminology</a:t>
            </a:r>
            <a:br>
              <a:rPr lang="en-US" sz="2800" dirty="0"/>
            </a:br>
            <a:r>
              <a:rPr lang="en-US" sz="2800" dirty="0"/>
              <a:t>1953 published </a:t>
            </a:r>
            <a:r>
              <a:rPr lang="en-US" sz="2800" i="1" dirty="0"/>
              <a:t>“Crime </a:t>
            </a:r>
            <a:r>
              <a:rPr lang="en-US" sz="2800" i="1" dirty="0" err="1"/>
              <a:t>Investigation”,</a:t>
            </a:r>
            <a:r>
              <a:rPr lang="en-US" sz="2800" dirty="0" err="1"/>
              <a:t>a</a:t>
            </a:r>
            <a:r>
              <a:rPr lang="en-US" sz="2800" dirty="0"/>
              <a:t> handbook for lab </a:t>
            </a:r>
            <a:r>
              <a:rPr lang="en-US" sz="2800" dirty="0" smtClean="0"/>
              <a:t>techniques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398" y="1968003"/>
            <a:ext cx="3131820" cy="42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0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Edgar Hoover (1895-1972)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513447" cy="4066674"/>
          </a:xfrm>
        </p:spPr>
        <p:txBody>
          <a:bodyPr>
            <a:noAutofit/>
          </a:bodyPr>
          <a:lstStyle/>
          <a:p>
            <a:r>
              <a:rPr lang="en-US" sz="2800" dirty="0"/>
              <a:t>Director of the FBI (1924-1972)</a:t>
            </a:r>
          </a:p>
          <a:p>
            <a:r>
              <a:rPr lang="en-US" sz="2800" dirty="0"/>
              <a:t>FBI was established in 1905 by Teddy Roosevelt as the Bureau of Investigation•1924 National Fingerprint file organized</a:t>
            </a:r>
          </a:p>
          <a:p>
            <a:r>
              <a:rPr lang="en-US" sz="2800" dirty="0"/>
              <a:t>1932 Crime Lab Established</a:t>
            </a:r>
          </a:p>
          <a:p>
            <a:r>
              <a:rPr lang="en-US" sz="2800" dirty="0"/>
              <a:t>1935 National Police Academy formed</a:t>
            </a:r>
          </a:p>
          <a:p>
            <a:r>
              <a:rPr lang="en-US" sz="2800" dirty="0"/>
              <a:t>1935 Bureau renamed </a:t>
            </a:r>
            <a:r>
              <a:rPr lang="en-US" sz="2800" dirty="0" smtClean="0"/>
              <a:t>FBI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047" y="2403216"/>
            <a:ext cx="3111639" cy="35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72189"/>
            <a:ext cx="11518232" cy="14859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Major Developments in the History of Forensic Science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4" y="1219200"/>
            <a:ext cx="9601200" cy="5638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1248: </a:t>
            </a:r>
            <a:r>
              <a:rPr lang="en-US" alt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A murder in China was solved when flies were attracted to invisible blood residue on the sword of a man in the community</a:t>
            </a: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1784: </a:t>
            </a: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John </a:t>
            </a:r>
            <a:r>
              <a:rPr lang="en-US" altLang="en-US" sz="2400" dirty="0"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rPr>
              <a:t>Toms was convicted of murder on the basis of the torn edge of a wad of paper in a pistol matching a piece of paper in his pocket.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1863: </a:t>
            </a:r>
            <a:r>
              <a:rPr lang="en-US" alt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The first presumptive test for blood is developed (hydrogen </a:t>
            </a:r>
            <a:r>
              <a:rPr lang="en-US" altLang="en-US" sz="24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peroxide)</a:t>
            </a:r>
          </a:p>
          <a:p>
            <a:pPr marL="0" indent="0">
              <a:buNone/>
            </a:pPr>
            <a:r>
              <a:rPr lang="en-US" altLang="en-US" sz="2400" b="1" i="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1904: </a:t>
            </a:r>
            <a:r>
              <a:rPr lang="en-US" altLang="en-US" sz="2400" i="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Edmond </a:t>
            </a:r>
            <a:r>
              <a:rPr lang="en-US" altLang="en-US" sz="2400" i="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Locard</a:t>
            </a:r>
            <a:r>
              <a:rPr lang="en-US" altLang="en-US" sz="2400" i="0" dirty="0">
                <a:solidFill>
                  <a:schemeClr val="tx1"/>
                </a:solidFill>
                <a:latin typeface="Century Schoolbook" panose="02040604050505020304" pitchFamily="18" charset="0"/>
              </a:rPr>
              <a:t> formulated his famous principle, “Every contact leaves a trace</a:t>
            </a:r>
            <a:r>
              <a:rPr lang="en-US" altLang="en-US" sz="2400" i="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.”</a:t>
            </a:r>
          </a:p>
          <a:p>
            <a:pPr marL="0" indent="0">
              <a:buNone/>
            </a:pPr>
            <a:r>
              <a:rPr lang="en-US" altLang="en-US" sz="2400" b="1" i="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1906</a:t>
            </a:r>
            <a:r>
              <a:rPr lang="en-US" altLang="en-US" sz="2400" i="0" dirty="0">
                <a:solidFill>
                  <a:schemeClr val="tx1"/>
                </a:solidFill>
                <a:latin typeface="Century Schoolbook" panose="02040604050505020304" pitchFamily="18" charset="0"/>
              </a:rPr>
              <a:t>: bite mark evidence is first used in an English Court to convict two burglars using teeth marks found in cheese at the scene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 descr="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474" y="1219200"/>
            <a:ext cx="1422400" cy="1447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9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Mathieu </a:t>
            </a:r>
            <a:r>
              <a:rPr lang="en-US" dirty="0" err="1" smtClean="0"/>
              <a:t>Orfila</a:t>
            </a:r>
            <a:r>
              <a:rPr lang="en-US" dirty="0" smtClean="0"/>
              <a:t> (1787-1853)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654505" cy="3581400"/>
          </a:xfrm>
        </p:spPr>
        <p:txBody>
          <a:bodyPr>
            <a:normAutofit/>
          </a:bodyPr>
          <a:lstStyle/>
          <a:p>
            <a:r>
              <a:rPr lang="en-US" sz="3200" dirty="0"/>
              <a:t>Spanish born but did work in France</a:t>
            </a:r>
          </a:p>
          <a:p>
            <a:r>
              <a:rPr lang="en-US" sz="3200" dirty="0"/>
              <a:t>Father of Forensic Toxicology</a:t>
            </a:r>
          </a:p>
          <a:p>
            <a:r>
              <a:rPr lang="en-US" sz="3200" dirty="0"/>
              <a:t>1814 published a Treatise on the detection of poisons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105" y="1600676"/>
            <a:ext cx="4165895" cy="49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Alphonse Bertillon (1853-1914)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069221" cy="3581400"/>
          </a:xfrm>
        </p:spPr>
        <p:txBody>
          <a:bodyPr>
            <a:normAutofit/>
          </a:bodyPr>
          <a:lstStyle/>
          <a:p>
            <a:r>
              <a:rPr lang="en-US" sz="2800" dirty="0"/>
              <a:t>French Scientist</a:t>
            </a:r>
          </a:p>
          <a:p>
            <a:r>
              <a:rPr lang="en-US" sz="2800" dirty="0"/>
              <a:t>1879 devised first system of person ID using a series of body measurements</a:t>
            </a:r>
          </a:p>
          <a:p>
            <a:r>
              <a:rPr lang="en-US" sz="2800" dirty="0"/>
              <a:t>Devised the first crime scene kit –still used </a:t>
            </a:r>
            <a:r>
              <a:rPr lang="en-US" sz="2800" dirty="0" smtClean="0"/>
              <a:t>today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821" y="2003865"/>
            <a:ext cx="3514115" cy="41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95" y="998621"/>
            <a:ext cx="4235116" cy="1485900"/>
          </a:xfrm>
        </p:spPr>
        <p:txBody>
          <a:bodyPr/>
          <a:lstStyle/>
          <a:p>
            <a:r>
              <a:rPr lang="en-US" dirty="0" smtClean="0"/>
              <a:t>Anthropometry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095627" cy="35814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Bertillion</a:t>
            </a:r>
            <a:r>
              <a:rPr lang="en-US" sz="2800" dirty="0"/>
              <a:t> system relied on a detailed description and measurement of the subject.</a:t>
            </a:r>
          </a:p>
          <a:p>
            <a:r>
              <a:rPr lang="en-US" sz="2800" dirty="0"/>
              <a:t>Eleven measurements were necessary.</a:t>
            </a:r>
          </a:p>
          <a:p>
            <a:r>
              <a:rPr lang="en-US" sz="2800" dirty="0"/>
              <a:t>These included height, reach, width of head, and length of foot.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227" y="685800"/>
            <a:ext cx="4552320" cy="59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8" y="2272043"/>
            <a:ext cx="11067119" cy="317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5446" y="673769"/>
            <a:ext cx="7507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Is this the same person?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194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West/William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057400"/>
            <a:ext cx="10034337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1903: Leavenworth Federal Prison. </a:t>
            </a:r>
          </a:p>
          <a:p>
            <a:r>
              <a:rPr lang="en-US" sz="2800" dirty="0" smtClean="0"/>
              <a:t>Will West was brought to the prison and had his measurements taken </a:t>
            </a:r>
          </a:p>
          <a:p>
            <a:r>
              <a:rPr lang="en-US" sz="2800" dirty="0" smtClean="0"/>
              <a:t>Match William West</a:t>
            </a:r>
          </a:p>
          <a:p>
            <a:r>
              <a:rPr lang="en-US" sz="2800" dirty="0" smtClean="0"/>
              <a:t>Their fingerprints were the only thing that was different.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10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 Galton (1822-1911)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368139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British </a:t>
            </a:r>
            <a:r>
              <a:rPr lang="en-US" sz="2800" dirty="0"/>
              <a:t>Scientist.</a:t>
            </a:r>
          </a:p>
          <a:p>
            <a:r>
              <a:rPr lang="en-US" sz="2800" dirty="0"/>
              <a:t>1892 published the book “</a:t>
            </a:r>
            <a:r>
              <a:rPr lang="en-US" sz="2800" i="1" dirty="0"/>
              <a:t>Finger Prints</a:t>
            </a:r>
            <a:r>
              <a:rPr lang="en-US" sz="2800" i="1" dirty="0" smtClean="0"/>
              <a:t>” </a:t>
            </a:r>
            <a:r>
              <a:rPr lang="en-US" sz="2800" dirty="0" smtClean="0"/>
              <a:t>which </a:t>
            </a:r>
            <a:r>
              <a:rPr lang="en-US" sz="2800" dirty="0"/>
              <a:t>contained the 1ststatistical proof supporting the uniqueness of fingerprints.</a:t>
            </a:r>
          </a:p>
          <a:p>
            <a:r>
              <a:rPr lang="en-US" sz="2800" dirty="0"/>
              <a:t>Laid the foundation of modern fingerprints.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739" y="2018015"/>
            <a:ext cx="3241246" cy="41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812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285</TotalTime>
  <Words>523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Franklin Gothic Book</vt:lpstr>
      <vt:lpstr>Crop</vt:lpstr>
      <vt:lpstr>History of Forensic science</vt:lpstr>
      <vt:lpstr>Major Developments in the History of Forensic Science</vt:lpstr>
      <vt:lpstr>Forensic Scientists</vt:lpstr>
      <vt:lpstr>Mathieu Orfila (1787-1853)</vt:lpstr>
      <vt:lpstr>Alphonse Bertillon (1853-1914)</vt:lpstr>
      <vt:lpstr>Anthropometry</vt:lpstr>
      <vt:lpstr>PowerPoint Presentation</vt:lpstr>
      <vt:lpstr>Will West/William West</vt:lpstr>
      <vt:lpstr>Francis Galton (1822-1911)</vt:lpstr>
      <vt:lpstr>Karl Landsteiner (1868-1943)</vt:lpstr>
      <vt:lpstr>Hans Gross (1847-1915)</vt:lpstr>
      <vt:lpstr>Edmond Locard (1877-1966)</vt:lpstr>
      <vt:lpstr>Locard’s Exchange Principle</vt:lpstr>
      <vt:lpstr>Paul Kirk (1902-1970)</vt:lpstr>
      <vt:lpstr>J. Edgar Hoover (1895-1972)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Forensic science</dc:title>
  <dc:creator>Tanya Fillingham</dc:creator>
  <cp:lastModifiedBy>Tanya Fillingham</cp:lastModifiedBy>
  <cp:revision>4</cp:revision>
  <dcterms:created xsi:type="dcterms:W3CDTF">2017-07-13T15:42:31Z</dcterms:created>
  <dcterms:modified xsi:type="dcterms:W3CDTF">2017-07-13T23:17:07Z</dcterms:modified>
</cp:coreProperties>
</file>