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Homeostasis and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9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825" y="137160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Homeostasis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Cells are the basic unit of life. </a:t>
            </a:r>
          </a:p>
          <a:p>
            <a:r>
              <a:rPr lang="en-US" sz="2800" dirty="0" smtClean="0"/>
              <a:t>Cells can be classified as an organism. </a:t>
            </a:r>
          </a:p>
          <a:p>
            <a:r>
              <a:rPr lang="en-US" sz="2800" dirty="0" smtClean="0"/>
              <a:t>Just because an organism is only one cell, doesn’t mean it is “basic”</a:t>
            </a:r>
          </a:p>
          <a:p>
            <a:r>
              <a:rPr lang="en-US" sz="2800" dirty="0" smtClean="0"/>
              <a:t>Cells must maintain a stable environment (homeostasis).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633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825" y="109025"/>
            <a:ext cx="11120510" cy="14859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Multicellular Organisms and Homeostasis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the cells of multicellular organisms work together to maintain homeostasis?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41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Unlike most unicellular organisms, the cells of multicellular organisms do not live on their own. </a:t>
            </a:r>
          </a:p>
          <a:p>
            <a:r>
              <a:rPr lang="en-US" sz="2400" dirty="0" smtClean="0"/>
              <a:t>They are interdependent; and must work together. (like a team)</a:t>
            </a:r>
          </a:p>
          <a:p>
            <a:r>
              <a:rPr lang="en-US" sz="2400" dirty="0" smtClean="0"/>
              <a:t>Cells of multicellular organisms become specialized for particular tasks and communicate with one another to maintain homeostasis.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99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892" y="123092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Cell Specialization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194" y="1709225"/>
            <a:ext cx="96012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cells of multicellular organisms are specialized, with different cell types playing different roles. </a:t>
            </a:r>
          </a:p>
          <a:p>
            <a:r>
              <a:rPr lang="en-US" sz="2800" dirty="0" smtClean="0"/>
              <a:t>Some move to respond to the environment (RESPONSE)</a:t>
            </a:r>
          </a:p>
          <a:p>
            <a:r>
              <a:rPr lang="en-US" sz="2800" dirty="0" smtClean="0"/>
              <a:t>No matter the role, each cell contributes to maintaining homeostasis.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1023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622" y="109025"/>
            <a:ext cx="9601200" cy="14859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Specialized Animal Cells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6338326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air we breath is full of particles of dust, smokes and bacteria. </a:t>
            </a:r>
          </a:p>
          <a:p>
            <a:r>
              <a:rPr lang="en-US" sz="2400" dirty="0" smtClean="0"/>
              <a:t>Our trachea, “sweeps” what we breath out of our lungs. </a:t>
            </a:r>
          </a:p>
          <a:p>
            <a:r>
              <a:rPr lang="en-US" sz="2400" dirty="0" smtClean="0"/>
              <a:t>These cells are filled with mitochondria. </a:t>
            </a:r>
          </a:p>
          <a:p>
            <a:r>
              <a:rPr lang="en-US" sz="2400" dirty="0" smtClean="0"/>
              <a:t>What other specialized cell can you think of?</a:t>
            </a:r>
            <a:endParaRPr lang="en-US" sz="2400" dirty="0"/>
          </a:p>
        </p:txBody>
      </p:sp>
      <p:pic>
        <p:nvPicPr>
          <p:cNvPr id="1026" name="Picture 2" descr="Image result for human trach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926" y="2371724"/>
            <a:ext cx="4286250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50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825" y="137160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Specialized Plant Cells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6210886" cy="3581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How can  a pine tree rooted in place produce offspring with a tree hundreds of meters away?</a:t>
            </a:r>
          </a:p>
          <a:p>
            <a:r>
              <a:rPr lang="en-US" sz="2400" dirty="0" smtClean="0"/>
              <a:t>They release pollen grains. </a:t>
            </a:r>
          </a:p>
          <a:p>
            <a:r>
              <a:rPr lang="en-US" sz="2400" dirty="0" smtClean="0"/>
              <a:t>Pollen grains are tiny and light, and have two tiny wings that allow them to float in the breeze. </a:t>
            </a:r>
          </a:p>
          <a:p>
            <a:r>
              <a:rPr lang="en-US" sz="2400" dirty="0" smtClean="0"/>
              <a:t>Trees release millions of pollen grains in hopes of them landing on a seed cone to produce and offspring. </a:t>
            </a:r>
            <a:endParaRPr lang="en-US" sz="2400" dirty="0"/>
          </a:p>
        </p:txBody>
      </p:sp>
      <p:pic>
        <p:nvPicPr>
          <p:cNvPr id="2050" name="Picture 2" descr="Image result for pine poll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505" y="2496722"/>
            <a:ext cx="4213275" cy="315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78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824" y="109025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Levels of Organization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5507502" cy="3581400"/>
          </a:xfrm>
        </p:spPr>
        <p:txBody>
          <a:bodyPr/>
          <a:lstStyle/>
          <a:p>
            <a:r>
              <a:rPr lang="en-US" b="1" u="sng" dirty="0" smtClean="0"/>
              <a:t>Tissue: </a:t>
            </a:r>
            <a:r>
              <a:rPr lang="en-US" dirty="0" smtClean="0"/>
              <a:t>a group  of similar cells that perform a particular function. </a:t>
            </a:r>
          </a:p>
          <a:p>
            <a:r>
              <a:rPr lang="en-US" b="1" u="sng" dirty="0" smtClean="0"/>
              <a:t>Organ: </a:t>
            </a:r>
            <a:r>
              <a:rPr lang="en-US" dirty="0" smtClean="0"/>
              <a:t>Many groups of tissues working together. </a:t>
            </a:r>
          </a:p>
          <a:p>
            <a:r>
              <a:rPr lang="en-US" b="1" u="sng" dirty="0" smtClean="0"/>
              <a:t>Organ System: </a:t>
            </a:r>
            <a:r>
              <a:rPr lang="en-US" dirty="0" smtClean="0"/>
              <a:t>A group of organs that work together to perform a specific function.  </a:t>
            </a:r>
          </a:p>
          <a:p>
            <a:pPr lvl="1"/>
            <a:r>
              <a:rPr lang="en-US" dirty="0" smtClean="0"/>
              <a:t>Ex. Stomach, pancreas, and intestines work together as the digestive system. </a:t>
            </a:r>
            <a:endParaRPr lang="en-US" dirty="0"/>
          </a:p>
        </p:txBody>
      </p:sp>
      <p:pic>
        <p:nvPicPr>
          <p:cNvPr id="3074" name="Picture 2" descr="Image result for levels of organiz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354" y="2286000"/>
            <a:ext cx="476250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73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824" y="137160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Cellular Communication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824" y="1456006"/>
            <a:ext cx="6675120" cy="47900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Cells in a large organism communicate  by means of chemical signals that are passed from one cell to another. </a:t>
            </a:r>
          </a:p>
          <a:p>
            <a:r>
              <a:rPr lang="en-US" sz="2400" dirty="0" smtClean="0"/>
              <a:t>These cellular signals can speed up or slow down the activities of the cells that receive them and can cause a cell to change what it is doing in a most dramatic way. </a:t>
            </a:r>
          </a:p>
          <a:p>
            <a:r>
              <a:rPr lang="en-US" sz="2400" dirty="0" smtClean="0"/>
              <a:t>Certain cells can form connections, to hold them together. </a:t>
            </a:r>
          </a:p>
          <a:p>
            <a:r>
              <a:rPr lang="en-US" sz="2400" dirty="0" smtClean="0"/>
              <a:t>To  respond to one of these chemical signals, a cell must have a receptor to which the signaling molecule can bind. 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665" y="2260356"/>
            <a:ext cx="372427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2944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31</TotalTime>
  <Words>412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Franklin Gothic Book</vt:lpstr>
      <vt:lpstr>Crop</vt:lpstr>
      <vt:lpstr>Homeostasis and Cells</vt:lpstr>
      <vt:lpstr>Homeostasis</vt:lpstr>
      <vt:lpstr>Multicellular Organisms and Homeostasis </vt:lpstr>
      <vt:lpstr>PowerPoint Presentation</vt:lpstr>
      <vt:lpstr>Cell Specialization</vt:lpstr>
      <vt:lpstr>Specialized Animal Cells</vt:lpstr>
      <vt:lpstr>Specialized Plant Cells</vt:lpstr>
      <vt:lpstr>Levels of Organization </vt:lpstr>
      <vt:lpstr>Cellular Communication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Homeostasis and Cells</dc:title>
  <dc:creator>Tanya Fillingham</dc:creator>
  <cp:lastModifiedBy>Tanya Fillingham</cp:lastModifiedBy>
  <cp:revision>4</cp:revision>
  <dcterms:created xsi:type="dcterms:W3CDTF">2017-10-09T12:50:51Z</dcterms:created>
  <dcterms:modified xsi:type="dcterms:W3CDTF">2017-10-09T13:22:09Z</dcterms:modified>
</cp:coreProperties>
</file>