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4F11"/>
    <a:srgbClr val="2307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CCAB3-F419-4AA2-877A-A913340313C7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DE02D-97B4-404F-8A6C-84BA7314C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7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Nicotinamide adenine dinucleotide phosphate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E02D-97B4-404F-8A6C-84BA7314CE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17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29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64" y="191124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Light Independent Reaction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806" y="1677024"/>
            <a:ext cx="10650512" cy="3581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Plants absorb carbon dioxide from the atmosphere and complete the process of photosynthesis by producing carbon-containing sugars and other carbohydrates. </a:t>
            </a:r>
          </a:p>
          <a:p>
            <a:r>
              <a:rPr lang="en-US" sz="2800" dirty="0" smtClean="0"/>
              <a:t>During this stage, ATP and NADPH molecules produced in the light-dependent reactions are used to produce high-energy sugars from carbon dioxide. </a:t>
            </a:r>
          </a:p>
          <a:p>
            <a:r>
              <a:rPr lang="en-US" sz="2800" dirty="0" smtClean="0"/>
              <a:t>The light-independent reactions take place outside the thylakoids, in the </a:t>
            </a:r>
            <a:r>
              <a:rPr lang="en-US" sz="2800" b="1" dirty="0" smtClean="0"/>
              <a:t>stroma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92561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741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892" y="137160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50"/>
                </a:solidFill>
              </a:rPr>
              <a:t>Chlorophyll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110" y="1623060"/>
            <a:ext cx="10656277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Plant’s gather the sun’s energy with light-absorbing molecules called </a:t>
            </a:r>
            <a:r>
              <a:rPr lang="en-US" sz="2800" b="1" dirty="0" smtClean="0"/>
              <a:t>pigments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Photosynthetic organisms capture energy from sunlight with pigments. </a:t>
            </a:r>
          </a:p>
          <a:p>
            <a:r>
              <a:rPr lang="en-US" sz="2800" dirty="0" smtClean="0"/>
              <a:t>The plants’ principal pigment is </a:t>
            </a:r>
            <a:r>
              <a:rPr lang="en-US" sz="2800" b="1" dirty="0" smtClean="0"/>
              <a:t>chlorophyll</a:t>
            </a:r>
            <a:r>
              <a:rPr lang="en-US" sz="2800" dirty="0" smtClean="0"/>
              <a:t>. </a:t>
            </a:r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4779" y="3645186"/>
            <a:ext cx="3752460" cy="274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2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892" y="151227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F0"/>
                </a:solidFill>
              </a:rPr>
              <a:t>Light Spectrum 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light spectrum photosynth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089" y="1337324"/>
            <a:ext cx="7010400" cy="502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22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689" y="98476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Chloroplasts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410" y="762233"/>
            <a:ext cx="10642209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Photosynthesis takes place inside organelles called </a:t>
            </a:r>
            <a:r>
              <a:rPr lang="en-US" sz="2400" b="1" dirty="0" smtClean="0"/>
              <a:t>chloroplasts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Chloroplasts contain an abundance of saclike photosynthetic membranes called </a:t>
            </a:r>
            <a:r>
              <a:rPr lang="en-US" sz="2400" b="1" dirty="0" smtClean="0"/>
              <a:t>thylakoids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Thylakoids are interconnected and arranged in stacks as </a:t>
            </a:r>
            <a:r>
              <a:rPr lang="en-US" sz="2400" b="1" dirty="0" smtClean="0"/>
              <a:t>grana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The fluid portion of the chloroplast, outside of the thylakoid, is known as the </a:t>
            </a:r>
            <a:r>
              <a:rPr lang="en-US" sz="2400" b="1" dirty="0" smtClean="0"/>
              <a:t>stroma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3074" name="Picture 2" descr="Image result for chloropl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480" y="3095937"/>
            <a:ext cx="6500058" cy="311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634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824" y="42204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F0"/>
                </a:solidFill>
              </a:rPr>
              <a:t>Energy Collection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974" y="1528104"/>
            <a:ext cx="10768819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Light is a form of energy. </a:t>
            </a:r>
          </a:p>
          <a:p>
            <a:r>
              <a:rPr lang="en-US" sz="2800" dirty="0" smtClean="0"/>
              <a:t>Chlorophyll absorbs visible light, which is energy. </a:t>
            </a:r>
          </a:p>
          <a:p>
            <a:r>
              <a:rPr lang="en-US" sz="2800" dirty="0" smtClean="0"/>
              <a:t>When light is absorbed, a large fraction of that light energy is transferred directly to electrons in the chlorophyll molecule itself.</a:t>
            </a:r>
          </a:p>
          <a:p>
            <a:r>
              <a:rPr lang="en-US" sz="2800" dirty="0" smtClean="0"/>
              <a:t>By raising the energy levels of these electrons, light energy can produce a steady supply of high-energy electrons, which is what makes photosynthesis work.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4090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689" y="94956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D94F11"/>
                </a:solidFill>
              </a:rPr>
              <a:t>High Energy Electrons</a:t>
            </a:r>
            <a:endParaRPr lang="en-US" sz="5400" dirty="0">
              <a:solidFill>
                <a:srgbClr val="D94F1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846" y="1580856"/>
            <a:ext cx="10935324" cy="439961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a chemical sense, the high-energy electrons produced by chlorophyll are highly reactive and require a special “carrier”. </a:t>
            </a:r>
          </a:p>
          <a:p>
            <a:pPr lvl="1"/>
            <a:r>
              <a:rPr lang="en-US" sz="2400" dirty="0" smtClean="0"/>
              <a:t>Like using a mitt to carry a hot potato. </a:t>
            </a:r>
          </a:p>
          <a:p>
            <a:r>
              <a:rPr lang="en-US" sz="2400" dirty="0" smtClean="0"/>
              <a:t>An electron carrier is a compound that can accept a pair of high-energy electrons and transfer them, along with most of their energy, to another molecule. </a:t>
            </a:r>
          </a:p>
          <a:p>
            <a:r>
              <a:rPr lang="en-US" sz="2400" dirty="0" smtClean="0"/>
              <a:t>One of these carriers molecules is a compound known as NADP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NADP</a:t>
            </a:r>
            <a:r>
              <a:rPr lang="en-US" sz="2400" baseline="30000" dirty="0"/>
              <a:t>+</a:t>
            </a:r>
            <a:r>
              <a:rPr lang="en-US" sz="2400" dirty="0" smtClean="0"/>
              <a:t> accepts and holds 2 high-energy electrons, along with a hydrogen ion (H</a:t>
            </a:r>
            <a:r>
              <a:rPr lang="en-US" sz="2400" baseline="30000" dirty="0"/>
              <a:t>+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By adding a H</a:t>
            </a:r>
            <a:r>
              <a:rPr lang="en-US" sz="2400" baseline="30000" dirty="0"/>
              <a:t>+</a:t>
            </a:r>
            <a:r>
              <a:rPr lang="en-US" sz="2400" dirty="0" smtClean="0"/>
              <a:t>, energy is “trapped” in chemical form. </a:t>
            </a:r>
          </a:p>
          <a:p>
            <a:r>
              <a:rPr lang="en-US" sz="2400" dirty="0" smtClean="0"/>
              <a:t>The NADPH can then carry the high-energy electrons that were produced by light absorption in chlorophyll to chemical reactions elsewhere in the cell.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7759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04" y="131164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</a:rPr>
              <a:t>Overview of Photosynthesis 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826" y="1446551"/>
            <a:ext cx="10695482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steps are involved in the process of photosynthesis. </a:t>
            </a:r>
          </a:p>
          <a:p>
            <a:r>
              <a:rPr lang="en-US" sz="2400" dirty="0" smtClean="0"/>
              <a:t>Photosynthesis uses the energy of sunlight to convert water and carbon dioxide into high-energy sugars and oxygen. </a:t>
            </a:r>
          </a:p>
          <a:p>
            <a:r>
              <a:rPr lang="en-US" sz="2400" dirty="0" smtClean="0"/>
              <a:t>Plants then use the sugars to produce complex carbohydrates such as starches, and to provide energy for the synthesis of other compounds, including proteins and lipids.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306377" y="4104621"/>
            <a:ext cx="9339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6CO</a:t>
            </a:r>
            <a:r>
              <a:rPr lang="en-US" sz="5400" b="0" cap="none" spc="0" baseline="-25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+ 6H</a:t>
            </a:r>
            <a:r>
              <a:rPr lang="en-US" sz="5400" b="0" cap="none" spc="0" baseline="-25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 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C</a:t>
            </a:r>
            <a:r>
              <a:rPr lang="en-US" sz="5400" b="0" cap="none" spc="0" baseline="-25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6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H</a:t>
            </a:r>
            <a:r>
              <a:rPr lang="en-US" sz="5400" b="0" cap="none" spc="0" baseline="-25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12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US" sz="5400" b="0" cap="none" spc="0" baseline="-25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6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 + 6O</a:t>
            </a:r>
            <a:r>
              <a:rPr lang="en-US" sz="5400" b="0" cap="none" spc="0" baseline="-25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2</a:t>
            </a:r>
            <a:endParaRPr lang="en-US" sz="5400" b="0" cap="none" spc="0" baseline="-25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7004" y="5155898"/>
            <a:ext cx="102157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Carbon dioxide + water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Sugars + Oxygen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28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04" y="131164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Light Dependent Reaction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806" y="1617064"/>
            <a:ext cx="10425659" cy="47837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first reaction of photosynthesis. </a:t>
            </a:r>
          </a:p>
          <a:p>
            <a:r>
              <a:rPr lang="en-US" sz="2800" dirty="0" smtClean="0"/>
              <a:t>It requires the direct involvement of light and light-absorbing pigments. </a:t>
            </a:r>
          </a:p>
          <a:p>
            <a:r>
              <a:rPr lang="en-US" sz="2800" dirty="0" smtClean="0"/>
              <a:t>The light-dependent reaction use energy from sunlight to produce energy-rich compounds such as ATP. </a:t>
            </a:r>
          </a:p>
          <a:p>
            <a:r>
              <a:rPr lang="en-US" sz="2800" dirty="0" smtClean="0"/>
              <a:t>These reactions take place within the thylakoids. </a:t>
            </a:r>
          </a:p>
          <a:p>
            <a:r>
              <a:rPr lang="en-US" sz="2800" dirty="0" smtClean="0"/>
              <a:t>Water is required in these reactions as a source of electrons and hydrogen ions. </a:t>
            </a:r>
          </a:p>
          <a:p>
            <a:r>
              <a:rPr lang="en-US" sz="2800" dirty="0" smtClean="0"/>
              <a:t>Oxygen is released as a byproduct.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5422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152239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865</TotalTime>
  <Words>483</Words>
  <Application>Microsoft Office PowerPoint</Application>
  <PresentationFormat>Widescreen</PresentationFormat>
  <Paragraphs>43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Wingdings</vt:lpstr>
      <vt:lpstr>Crop</vt:lpstr>
      <vt:lpstr>Photosynthesis</vt:lpstr>
      <vt:lpstr>Chlorophyll</vt:lpstr>
      <vt:lpstr>Light Spectrum </vt:lpstr>
      <vt:lpstr>Chloroplasts</vt:lpstr>
      <vt:lpstr>Energy Collection</vt:lpstr>
      <vt:lpstr>High Energy Electrons</vt:lpstr>
      <vt:lpstr>Overview of Photosynthesis </vt:lpstr>
      <vt:lpstr>Light Dependent Reaction</vt:lpstr>
      <vt:lpstr>PowerPoint Presentation</vt:lpstr>
      <vt:lpstr>Light Independent Reaction</vt:lpstr>
      <vt:lpstr>PowerPoint Presentation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Tanya Fillingham</dc:creator>
  <cp:lastModifiedBy>Tanya Fillingham</cp:lastModifiedBy>
  <cp:revision>7</cp:revision>
  <dcterms:created xsi:type="dcterms:W3CDTF">2017-10-29T22:30:34Z</dcterms:created>
  <dcterms:modified xsi:type="dcterms:W3CDTF">2017-10-30T12:55:45Z</dcterms:modified>
</cp:coreProperties>
</file>