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34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41" y="356382"/>
            <a:ext cx="9875520" cy="797169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How do we get Energy?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Cells are not born with ATP – they must produce it or consume it from organisms that can produce their own food.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270" y="2971844"/>
            <a:ext cx="4218330" cy="312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69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210" y="356381"/>
            <a:ext cx="9875520" cy="76903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Autotrophs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Organisms that make their own food are called autotrophs.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All life is dependent on organisms that can make their own food.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Autotrophs make their food using the sun (light energy) to make sugars (chemical energy), or carbohydrates. 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This process is called photosynthesis. 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07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74" y="328246"/>
            <a:ext cx="9875520" cy="86750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Heterotrophs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Organisms that obtain their food by consuming other living things are known as heterotrophs.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Some heterotrophs get their food by eating plants, such as grass.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Others, get theirs food from consuming plant-eating animals. </a:t>
            </a:r>
          </a:p>
          <a:p>
            <a:pPr marL="45720" indent="0">
              <a:buNone/>
            </a:pP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342314"/>
            <a:ext cx="9875520" cy="965981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Photosynthesis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057400"/>
            <a:ext cx="4738126" cy="4038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In the process of photosynthesis, plants convert the energy of sunlight into chemical energy stored in the bonds of carbohydrates. 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Image result for photosynth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126" y="1308295"/>
            <a:ext cx="57150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753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15" y="511126"/>
            <a:ext cx="10955215" cy="135636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</a:rPr>
              <a:t>Give me an example of an autotroph?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339" y="2072640"/>
            <a:ext cx="9875520" cy="135636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What is the principal chemical compound that living things use to store energy is?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20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677" y="1735016"/>
            <a:ext cx="9875520" cy="135636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Compare/Contrast heterotrophs and autotrophs. 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0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get energy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785" y="2057400"/>
            <a:ext cx="65913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8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006" y="300111"/>
            <a:ext cx="9875520" cy="881575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Energy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8" y="1677573"/>
            <a:ext cx="9872871" cy="4038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Energy is needed to do work. 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Even when you are sleeping your cells are still busy at work. 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Energy comes in many forms. 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Light, heat and electric</a:t>
            </a:r>
          </a:p>
          <a:p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6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578" y="1030458"/>
            <a:ext cx="9872871" cy="4038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Energy can be stored as chemical compounds.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When you light a candle, the wax melts, soaks into the wick, and is burned. 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As the wax is broken down, chemical bonds are broken. 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CO2 and water are produced as the bonds are broken and new ones are formed. 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These bonds are a lower energy state and energy in the form of heat and light are released”. </a:t>
            </a:r>
          </a:p>
          <a:p>
            <a:pPr marL="274320" lvl="1" indent="0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7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44" y="356381"/>
            <a:ext cx="9875520" cy="797169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Adenosine triphosphate (ATP)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Living things use chemical fuel as energy. 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Adenosine triphosphate is a compound that can store and release energy. 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574" y="3501463"/>
            <a:ext cx="6068817" cy="262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5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74" y="328247"/>
            <a:ext cx="9875520" cy="88157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Storing Energy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Adenosine diphosphate (ADP) is a compound that looks almost like ATP, except it has two phosphates. 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By adding another phosphate group to the ADP molecule, producing ATP it stores energy.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7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9" y="328246"/>
            <a:ext cx="9875520" cy="96598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Releasing Energy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Cells can release the energy that was stored by breaking the bonds between the second and third phosphate groups. </a:t>
            </a:r>
          </a:p>
          <a:p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*ATP can easily release and store energy by breaking and re-forming the bonds between its phosphate groups.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This characteristic of ATP makes it exceptionally useful as a basic energy source for all cells. </a:t>
            </a:r>
          </a:p>
          <a:p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8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71" y="314179"/>
            <a:ext cx="9875520" cy="95191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Using Biochemical Energy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797" y="1607233"/>
            <a:ext cx="9872871" cy="46388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One way our cells use energy from ATP is to carry out active transport.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Many cell membranes contain sodium-potassium pumps. 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Membrane proteins that pump sodium ions (Na+) out of the cell and potassium ions (K+) into the cell. </a:t>
            </a:r>
          </a:p>
          <a:p>
            <a:pPr lvl="1"/>
            <a:endParaRPr lang="en-US" sz="2800" dirty="0" smtClean="0">
              <a:solidFill>
                <a:srgbClr val="7030A0"/>
              </a:solidFill>
            </a:endParaRP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ATP provides the energy that keeps this pump working, maintaining a regulated balance. 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ATP powers movement, including muscle contraction and the wavelike motion of the cilia and flagella.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7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74" y="356381"/>
            <a:ext cx="9875520" cy="79717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Long Term Energy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ATP is a useful source of energy, but it does not store well.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ATP is perfect for short term energy, but not long term.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 A single molecule of glucose, stores more than 90 times the energy required to add a phosphate group to ADP to make ATP.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Therefore, it is more efficient for cells to keep only a small amount of ATP on hand.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The cells will use the energy stored from glucose to regenerate ATP when needed.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7090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897</TotalTime>
  <Words>578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Basis</vt:lpstr>
      <vt:lpstr>Photosynthesis</vt:lpstr>
      <vt:lpstr>Where do we get energy from?</vt:lpstr>
      <vt:lpstr>Energy</vt:lpstr>
      <vt:lpstr>PowerPoint Presentation</vt:lpstr>
      <vt:lpstr>Adenosine triphosphate (ATP)</vt:lpstr>
      <vt:lpstr>Storing Energy</vt:lpstr>
      <vt:lpstr>Releasing Energy</vt:lpstr>
      <vt:lpstr>Using Biochemical Energy</vt:lpstr>
      <vt:lpstr>Long Term Energy</vt:lpstr>
      <vt:lpstr>How do we get Energy?</vt:lpstr>
      <vt:lpstr>Autotrophs</vt:lpstr>
      <vt:lpstr>Heterotrophs</vt:lpstr>
      <vt:lpstr>Photosynthesis</vt:lpstr>
      <vt:lpstr>Give me an example of an autotroph?</vt:lpstr>
      <vt:lpstr>What is the principal chemical compound that living things use to store energy is?</vt:lpstr>
      <vt:lpstr>Compare/Contrast heterotrophs and autotrophs. 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Tanya Fillingham</dc:creator>
  <cp:lastModifiedBy>Tanya Fillingham</cp:lastModifiedBy>
  <cp:revision>10</cp:revision>
  <dcterms:created xsi:type="dcterms:W3CDTF">2017-10-24T22:10:40Z</dcterms:created>
  <dcterms:modified xsi:type="dcterms:W3CDTF">2017-10-25T13:08:03Z</dcterms:modified>
</cp:coreProperties>
</file>