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E9256-90F1-419E-B6C5-030403867271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260B-198B-45F5-9C40-832F5B502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1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Draw a nucleotide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260B-198B-45F5-9C40-832F5B5023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9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Chargaffs</a:t>
            </a:r>
            <a:r>
              <a:rPr lang="en-US" dirty="0" smtClean="0"/>
              <a:t> Rule: Equal A-T;</a:t>
            </a:r>
            <a:r>
              <a:rPr lang="en-US" baseline="0" dirty="0" smtClean="0"/>
              <a:t> C-G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E260B-198B-45F5-9C40-832F5B5023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16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Structure of DNA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36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16964" y="146154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Nucleic Acids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78892" y="2113585"/>
            <a:ext cx="10095875" cy="3581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DNA </a:t>
            </a:r>
            <a:r>
              <a:rPr lang="en-US" sz="2800" dirty="0" smtClean="0"/>
              <a:t>and RNA are polymers of nucleotides. </a:t>
            </a:r>
          </a:p>
          <a:p>
            <a:r>
              <a:rPr lang="en-US" sz="2800" dirty="0" smtClean="0"/>
              <a:t>Nucleotides are composed of three parts:</a:t>
            </a:r>
          </a:p>
          <a:p>
            <a:pPr lvl="1"/>
            <a:r>
              <a:rPr lang="en-US" sz="2800" dirty="0" smtClean="0"/>
              <a:t>Phosphate group</a:t>
            </a:r>
          </a:p>
          <a:p>
            <a:pPr lvl="1"/>
            <a:r>
              <a:rPr lang="en-US" sz="2800" dirty="0" smtClean="0"/>
              <a:t>5-carbon monosaccharide (sugar)</a:t>
            </a:r>
          </a:p>
          <a:p>
            <a:pPr lvl="1"/>
            <a:r>
              <a:rPr lang="en-US" sz="2800" dirty="0" smtClean="0"/>
              <a:t>Nitrogenous base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796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443" y="244317"/>
            <a:ext cx="10887756" cy="6464958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878111" y="4691922"/>
            <a:ext cx="584617" cy="59960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5" idx="4"/>
          </p:cNvCxnSpPr>
          <p:nvPr/>
        </p:nvCxnSpPr>
        <p:spPr>
          <a:xfrm flipH="1">
            <a:off x="2878111" y="5291528"/>
            <a:ext cx="292309" cy="9443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33534" y="6235908"/>
            <a:ext cx="1573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Covalent bond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32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0100" y="205740"/>
            <a:ext cx="9601200" cy="14859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Watson and Crick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325880" y="1691640"/>
            <a:ext cx="10287000" cy="48234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1953 </a:t>
            </a:r>
            <a:r>
              <a:rPr lang="en-US" sz="2800" dirty="0" smtClean="0"/>
              <a:t>correctly proposed the structural organization of the DNA molecule. </a:t>
            </a:r>
          </a:p>
          <a:p>
            <a:r>
              <a:rPr lang="en-US" sz="2800" dirty="0" smtClean="0"/>
              <a:t>Using trial and error they built several models. </a:t>
            </a:r>
          </a:p>
          <a:p>
            <a:r>
              <a:rPr lang="en-US" sz="2800" dirty="0" smtClean="0"/>
              <a:t>First was triple helix</a:t>
            </a:r>
          </a:p>
          <a:p>
            <a:r>
              <a:rPr lang="en-US" sz="2800" dirty="0" smtClean="0"/>
              <a:t>Bases on outside, sugar and phosphate on the inside. </a:t>
            </a:r>
          </a:p>
          <a:p>
            <a:r>
              <a:rPr lang="en-US" sz="2800" dirty="0" smtClean="0"/>
              <a:t>Nitrogenous bases were not initially configured correctly and did not demonstrate complementarity. </a:t>
            </a:r>
          </a:p>
        </p:txBody>
      </p:sp>
    </p:spTree>
    <p:extLst>
      <p:ext uri="{BB962C8B-B14F-4D97-AF65-F5344CB8AC3E}">
        <p14:creationId xmlns:p14="http://schemas.microsoft.com/office/powerpoint/2010/main" val="150213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2322" y="274320"/>
            <a:ext cx="6144578" cy="6113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207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00100" y="182880"/>
            <a:ext cx="9601200" cy="14859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Rosalind Franklin and Maurice Wilkins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43000" y="1668780"/>
            <a:ext cx="10424160" cy="3581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Used a method of X-ray diffraction to investigate the structure of DNA. </a:t>
            </a:r>
          </a:p>
          <a:p>
            <a:r>
              <a:rPr lang="en-US" sz="3200" dirty="0" smtClean="0"/>
              <a:t>DNA was purified and then fibers were stretched in a thin glass tube</a:t>
            </a:r>
          </a:p>
          <a:p>
            <a:r>
              <a:rPr lang="en-US" sz="3200" dirty="0" smtClean="0"/>
              <a:t>The DNA was targeted by a X-ray beam, which was diffracted when it contacted an atom. </a:t>
            </a:r>
          </a:p>
          <a:p>
            <a:r>
              <a:rPr lang="en-US" sz="3200" dirty="0" smtClean="0"/>
              <a:t>The scattering pattern of the X-ray was recorded on a film and used to elucidate details of molecular structures.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2257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859" y="823231"/>
            <a:ext cx="10884874" cy="5011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87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326629" y="1241561"/>
            <a:ext cx="9601200" cy="3581400"/>
          </a:xfrm>
          <a:prstGeom prst="rect">
            <a:avLst/>
          </a:prstGeom>
        </p:spPr>
        <p:txBody>
          <a:bodyPr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smtClean="0"/>
              <a:t>From scattering pattern produced by a DNA molecule, certain inferences could be made about its structure</a:t>
            </a:r>
          </a:p>
          <a:p>
            <a:r>
              <a:rPr lang="en-US" sz="3200" smtClean="0"/>
              <a:t>Composition: DNA is double stranded</a:t>
            </a:r>
          </a:p>
          <a:p>
            <a:r>
              <a:rPr lang="en-US" sz="3200" smtClean="0"/>
              <a:t>Orientation: Nitrogenous bases are closely packed together on the inside and phosphates form an outer backbone. </a:t>
            </a:r>
          </a:p>
          <a:p>
            <a:r>
              <a:rPr lang="en-US" sz="3200" smtClean="0"/>
              <a:t>Shape: The DNA molecule twists at regular intervals to form a helix.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1961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9499" y="-1"/>
            <a:ext cx="6990670" cy="681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99113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29</TotalTime>
  <Words>218</Words>
  <Application>Microsoft Office PowerPoint</Application>
  <PresentationFormat>Widescreen</PresentationFormat>
  <Paragraphs>27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Structure of DNA</vt:lpstr>
      <vt:lpstr>Nucleic Acids</vt:lpstr>
      <vt:lpstr>PowerPoint Presentation</vt:lpstr>
      <vt:lpstr>Watson and Crick</vt:lpstr>
      <vt:lpstr>PowerPoint Presentation</vt:lpstr>
      <vt:lpstr>Rosalind Franklin and Maurice Wilkins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DNA</dc:title>
  <dc:creator>Tanya Fillingham</dc:creator>
  <cp:lastModifiedBy>Tanya Fillingham</cp:lastModifiedBy>
  <cp:revision>3</cp:revision>
  <dcterms:created xsi:type="dcterms:W3CDTF">2018-02-01T22:23:39Z</dcterms:created>
  <dcterms:modified xsi:type="dcterms:W3CDTF">2018-02-01T22:52:56Z</dcterms:modified>
</cp:coreProperties>
</file>