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sldIdLst>
    <p:sldId id="256" r:id="rId2"/>
    <p:sldId id="267" r:id="rId3"/>
    <p:sldId id="257" r:id="rId4"/>
    <p:sldId id="258" r:id="rId5"/>
    <p:sldId id="273" r:id="rId6"/>
    <p:sldId id="274" r:id="rId7"/>
    <p:sldId id="275" r:id="rId8"/>
    <p:sldId id="259" r:id="rId9"/>
    <p:sldId id="276" r:id="rId10"/>
    <p:sldId id="277" r:id="rId11"/>
    <p:sldId id="278" r:id="rId12"/>
    <p:sldId id="260" r:id="rId13"/>
    <p:sldId id="261" r:id="rId14"/>
    <p:sldId id="262" r:id="rId15"/>
    <p:sldId id="263" r:id="rId16"/>
    <p:sldId id="269" r:id="rId17"/>
    <p:sldId id="266" r:id="rId18"/>
    <p:sldId id="264" r:id="rId19"/>
    <p:sldId id="270" r:id="rId20"/>
    <p:sldId id="265" r:id="rId21"/>
    <p:sldId id="268" r:id="rId22"/>
    <p:sldId id="271" r:id="rId23"/>
    <p:sldId id="27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0253" autoAdjust="0"/>
  </p:normalViewPr>
  <p:slideViewPr>
    <p:cSldViewPr snapToGrid="0">
      <p:cViewPr varScale="1">
        <p:scale>
          <a:sx n="62" d="100"/>
          <a:sy n="62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4666A-B0DE-409C-AF63-C82AFB6A37B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03600-368C-41C6-BF8F-DBDE4ECCF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7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mRNA</a:t>
            </a:r>
            <a:r>
              <a:rPr lang="en-US" baseline="0" dirty="0" smtClean="0"/>
              <a:t> with AUG “start” and </a:t>
            </a:r>
            <a:r>
              <a:rPr lang="en-US" baseline="0" dirty="0" err="1" smtClean="0"/>
              <a:t>tRNA</a:t>
            </a:r>
            <a:endParaRPr lang="en-US" baseline="0" dirty="0" smtClean="0"/>
          </a:p>
          <a:p>
            <a:r>
              <a:rPr lang="en-US" baseline="0" dirty="0" smtClean="0"/>
              <a:t>A site: Aminoacyl site </a:t>
            </a:r>
            <a:r>
              <a:rPr lang="en-US" baseline="0" dirty="0" smtClean="0">
                <a:sym typeface="Wingdings" panose="05000000000000000000" pitchFamily="2" charset="2"/>
              </a:rPr>
              <a:t> First Site</a:t>
            </a:r>
            <a:endParaRPr lang="en-US" baseline="0" dirty="0" smtClean="0"/>
          </a:p>
          <a:p>
            <a:r>
              <a:rPr lang="en-US" baseline="0" dirty="0" smtClean="0"/>
              <a:t>P: Peptidyl site</a:t>
            </a:r>
          </a:p>
          <a:p>
            <a:r>
              <a:rPr lang="en-US" baseline="0" dirty="0" smtClean="0"/>
              <a:t>Exit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03600-368C-41C6-BF8F-DBDE4ECCF4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86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kind of bond is formed</a:t>
            </a:r>
            <a:r>
              <a:rPr lang="en-US" baseline="0" dirty="0" smtClean="0"/>
              <a:t> between amino acids?? Peptide Bond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03600-368C-41C6-BF8F-DBDE4ECCF4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32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(r) Loop of 8 nucleotides</a:t>
            </a:r>
          </a:p>
          <a:p>
            <a:r>
              <a:rPr lang="en-US" dirty="0" smtClean="0"/>
              <a:t>(l)</a:t>
            </a:r>
            <a:r>
              <a:rPr lang="en-US" baseline="0" dirty="0" smtClean="0"/>
              <a:t> Loop of 7 nucleotides</a:t>
            </a:r>
          </a:p>
          <a:p>
            <a:r>
              <a:rPr lang="en-US" baseline="0" dirty="0" smtClean="0"/>
              <a:t>Extra loop</a:t>
            </a:r>
          </a:p>
          <a:p>
            <a:r>
              <a:rPr lang="en-US" baseline="0" dirty="0" smtClean="0"/>
              <a:t>Anticodon: complementary to mRNA strand</a:t>
            </a:r>
          </a:p>
          <a:p>
            <a:r>
              <a:rPr lang="en-US" baseline="0" dirty="0" smtClean="0"/>
              <a:t>CCA terminal site: site for attaching </a:t>
            </a:r>
            <a:r>
              <a:rPr lang="en-US" baseline="0" dirty="0" err="1" smtClean="0"/>
              <a:t>a.a</a:t>
            </a:r>
            <a:r>
              <a:rPr lang="en-US" baseline="0" dirty="0" smtClean="0"/>
              <a:t>.  (t is CCA not ACC because </a:t>
            </a:r>
            <a:r>
              <a:rPr lang="en-US" baseline="0" dirty="0" err="1" smtClean="0"/>
              <a:t>a.a</a:t>
            </a:r>
            <a:r>
              <a:rPr lang="en-US" baseline="0" dirty="0" smtClean="0"/>
              <a:t>. are added in the 5’ to 3’ direction)</a:t>
            </a:r>
          </a:p>
          <a:p>
            <a:r>
              <a:rPr lang="en-US" baseline="0" dirty="0" smtClean="0"/>
              <a:t>~ enzyme gives </a:t>
            </a:r>
            <a:r>
              <a:rPr lang="en-US" baseline="0" dirty="0" err="1" smtClean="0"/>
              <a:t>tRNA</a:t>
            </a:r>
            <a:r>
              <a:rPr lang="en-US" baseline="0" dirty="0" smtClean="0"/>
              <a:t> it’s temporary happily ever after.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03600-368C-41C6-BF8F-DBDE4ECCF4E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92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Electron</a:t>
            </a:r>
            <a:r>
              <a:rPr lang="en-US" baseline="0" dirty="0" smtClean="0"/>
              <a:t> microscope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03600-368C-41C6-BF8F-DBDE4ECCF4E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10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7.3 Translation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7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543" y="1768020"/>
            <a:ext cx="6059714" cy="3581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mRNA acts as a carrier from the nucleus </a:t>
            </a:r>
          </a:p>
          <a:p>
            <a:r>
              <a:rPr lang="en-US" sz="3200" dirty="0" smtClean="0"/>
              <a:t>A template in the ribosomes where proteins are made. </a:t>
            </a:r>
            <a:endParaRPr lang="en-US" sz="3200" dirty="0"/>
          </a:p>
        </p:txBody>
      </p:sp>
      <p:pic>
        <p:nvPicPr>
          <p:cNvPr id="2050" name="Picture 2" descr="Image result for transcription and transl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9429" y="992413"/>
            <a:ext cx="4651431" cy="5132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627620" y="2413416"/>
            <a:ext cx="4182255" cy="8844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60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543" y="1768020"/>
            <a:ext cx="6059714" cy="3581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mRNA acts as a carrier from the nucleus </a:t>
            </a:r>
          </a:p>
          <a:p>
            <a:r>
              <a:rPr lang="en-US" sz="3200" dirty="0" smtClean="0"/>
              <a:t>A template in the ribosomes where proteins are made. </a:t>
            </a:r>
            <a:endParaRPr lang="en-US" sz="3200" dirty="0"/>
          </a:p>
        </p:txBody>
      </p:sp>
      <p:pic>
        <p:nvPicPr>
          <p:cNvPr id="2050" name="Picture 2" descr="Image result for transcription and transl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9429" y="992413"/>
            <a:ext cx="4651431" cy="5132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627620" y="2413416"/>
            <a:ext cx="4182255" cy="8844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167266" y="3881418"/>
            <a:ext cx="4096061" cy="17097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24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Steps to build a protein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10140846" cy="3581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1. Initiation (AUG codon)</a:t>
            </a:r>
          </a:p>
          <a:p>
            <a:r>
              <a:rPr lang="en-US" sz="4000" dirty="0" smtClean="0"/>
              <a:t>2. Elongation (polypeptide chain)</a:t>
            </a:r>
          </a:p>
          <a:p>
            <a:r>
              <a:rPr lang="en-US" sz="4000" dirty="0" smtClean="0"/>
              <a:t>3. Termination (release of polypeptide chain)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635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11443"/>
            <a:ext cx="9601200" cy="3581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Ribosome made of a small subunit and a large subunit will surround mRNA. </a:t>
            </a:r>
          </a:p>
          <a:p>
            <a:pPr lvl="1"/>
            <a:r>
              <a:rPr lang="en-US" sz="2800" dirty="0" smtClean="0"/>
              <a:t>The small subunit binds first.</a:t>
            </a:r>
          </a:p>
          <a:p>
            <a:pPr lvl="1"/>
            <a:r>
              <a:rPr lang="en-US" sz="2800" dirty="0" smtClean="0"/>
              <a:t>Move along mRNA until it finds the “start”</a:t>
            </a:r>
          </a:p>
          <a:p>
            <a:pPr lvl="1"/>
            <a:r>
              <a:rPr lang="en-US" sz="2800" dirty="0" smtClean="0"/>
              <a:t>AUG is the start codon.</a:t>
            </a:r>
          </a:p>
          <a:p>
            <a:pPr lvl="1"/>
            <a:r>
              <a:rPr lang="en-US" sz="2800" dirty="0" smtClean="0"/>
              <a:t>Large subunit will bind (sites)</a:t>
            </a:r>
          </a:p>
          <a:p>
            <a:pPr lvl="1"/>
            <a:r>
              <a:rPr lang="en-US" sz="2800" dirty="0" smtClean="0"/>
              <a:t>UAC (anticodon) brings Met. </a:t>
            </a:r>
            <a:endParaRPr lang="en-US" sz="2800" dirty="0"/>
          </a:p>
        </p:txBody>
      </p:sp>
      <p:pic>
        <p:nvPicPr>
          <p:cNvPr id="3074" name="Picture 2" descr="Image result for translation ribos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540" y="3428999"/>
            <a:ext cx="47625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69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Elongation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4358" y="1428750"/>
            <a:ext cx="6935684" cy="494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77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11442"/>
            <a:ext cx="9601200" cy="3581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Eventually the ribosomes will reach the “stop” codon. </a:t>
            </a:r>
          </a:p>
          <a:p>
            <a:r>
              <a:rPr lang="en-US" sz="3200" dirty="0" smtClean="0"/>
              <a:t>The polypeptide chain will detach, and fold into a protein. </a:t>
            </a:r>
          </a:p>
        </p:txBody>
      </p:sp>
      <p:pic>
        <p:nvPicPr>
          <p:cNvPr id="4098" name="Picture 2" descr="Image result for polypeptide ch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145" y="3461008"/>
            <a:ext cx="6667500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61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But…how does amino acids get to the ribosome??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/>
              <a:t>tRNA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3767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tRNA</a:t>
            </a:r>
            <a:r>
              <a:rPr lang="en-US" dirty="0" smtClean="0"/>
              <a:t> (transfer RNA)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52574"/>
            <a:ext cx="5823679" cy="499812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Brings in amino acids. </a:t>
            </a:r>
          </a:p>
          <a:p>
            <a:r>
              <a:rPr lang="en-US" sz="2800" dirty="0" smtClean="0"/>
              <a:t>Very specific, only brings in one </a:t>
            </a:r>
            <a:r>
              <a:rPr lang="en-US" sz="2800" dirty="0" err="1" smtClean="0"/>
              <a:t>a.a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After it has “dropped” off its amino acid, it must recharge. </a:t>
            </a:r>
          </a:p>
          <a:p>
            <a:r>
              <a:rPr lang="en-US" sz="2800" dirty="0" err="1" smtClean="0"/>
              <a:t>tRNA</a:t>
            </a:r>
            <a:r>
              <a:rPr lang="en-US" sz="2800" dirty="0" smtClean="0"/>
              <a:t> activating enzyme, which is also specific base on each </a:t>
            </a:r>
            <a:r>
              <a:rPr lang="en-US" sz="2800" dirty="0" err="1" smtClean="0"/>
              <a:t>tRNA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Remember what enzymes do?? They help catalyze reactions. </a:t>
            </a:r>
            <a:endParaRPr lang="en-US" sz="2800" dirty="0"/>
          </a:p>
        </p:txBody>
      </p:sp>
      <p:pic>
        <p:nvPicPr>
          <p:cNvPr id="6146" name="Picture 2" descr="Image result for tR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279" y="685800"/>
            <a:ext cx="4276725" cy="531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96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365" y="1385849"/>
            <a:ext cx="9601200" cy="3581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Several ribosomes can translate one mRNA strand at the same time, producing multiple proteins at the same time. 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365" y="2932335"/>
            <a:ext cx="5394533" cy="2096116"/>
          </a:xfrm>
          <a:prstGeom prst="rect">
            <a:avLst/>
          </a:prstGeom>
        </p:spPr>
      </p:pic>
      <p:pic>
        <p:nvPicPr>
          <p:cNvPr id="5124" name="Picture 4" descr="Image result for polys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731" y="4280708"/>
            <a:ext cx="5845305" cy="245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35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Eukaryotes vs Prokaryotes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Prokaryotes can simultaneously carry on transcription and translation at the same time. </a:t>
            </a:r>
          </a:p>
          <a:p>
            <a:r>
              <a:rPr lang="en-US" sz="3200" dirty="0" smtClean="0"/>
              <a:t>Eukaryotes cannot. </a:t>
            </a:r>
          </a:p>
          <a:p>
            <a:r>
              <a:rPr lang="en-US" sz="3200" dirty="0" smtClean="0"/>
              <a:t>Why do you think that is??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4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9900" dirty="0" smtClean="0"/>
              <a:t>AUG</a:t>
            </a:r>
            <a:endParaRPr lang="en-US" sz="199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Start codon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8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Try Everything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439" y="2171700"/>
            <a:ext cx="11167672" cy="3581400"/>
          </a:xfrm>
        </p:spPr>
        <p:txBody>
          <a:bodyPr/>
          <a:lstStyle/>
          <a:p>
            <a:r>
              <a:rPr lang="en-US" dirty="0" smtClean="0"/>
              <a:t>DNA strand</a:t>
            </a:r>
          </a:p>
          <a:p>
            <a:pPr lvl="1"/>
            <a:r>
              <a:rPr lang="en-US" sz="6600" dirty="0" smtClean="0"/>
              <a:t>TACAAAGAATAACAAAAGATC</a:t>
            </a:r>
          </a:p>
          <a:p>
            <a:r>
              <a:rPr lang="en-US" dirty="0" smtClean="0"/>
              <a:t>mRNA strand</a:t>
            </a:r>
          </a:p>
        </p:txBody>
      </p:sp>
    </p:spTree>
    <p:extLst>
      <p:ext uri="{BB962C8B-B14F-4D97-AF65-F5344CB8AC3E}">
        <p14:creationId xmlns:p14="http://schemas.microsoft.com/office/powerpoint/2010/main" val="278588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9900" dirty="0" smtClean="0"/>
              <a:t>UGA</a:t>
            </a:r>
            <a:endParaRPr lang="en-US" sz="19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Stop codon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55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910" y="1024067"/>
            <a:ext cx="10845384" cy="14859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 your groups…decode the DNA messages! </a:t>
            </a:r>
            <a:endParaRPr lang="en-US" sz="4800" dirty="0"/>
          </a:p>
        </p:txBody>
      </p:sp>
      <p:pic>
        <p:nvPicPr>
          <p:cNvPr id="7170" name="Picture 2" descr="https://render.bitstrips.com/v2/cpanel/7590713-205948588_3-s4-v1.png?transparent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023" y="1767017"/>
            <a:ext cx="5090983" cy="5090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10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Friday…..multicultural show!!! </a:t>
            </a:r>
            <a:endParaRPr lang="en-US" dirty="0"/>
          </a:p>
        </p:txBody>
      </p:sp>
      <p:pic>
        <p:nvPicPr>
          <p:cNvPr id="8194" name="Picture 2" descr="https://render.bitstrips.com/v2/cpanel/8640348-205948588_3-s4-v1.png?transparent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323" y="1279160"/>
            <a:ext cx="5595079" cy="5595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36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9656" y="0"/>
            <a:ext cx="1143234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Understandings: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Initiation of translation involves assembly of the components that carry out the process.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Synthesis of the polypeptide involves a repeated cycle of events.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Disassembly of the components follows termination of translation.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Free ribosomes synthesize proteins for use primarily within the cell.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Bound ribosomes synthesize proteins primarily for secretion or for use in lysosomes.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Translation can occur immediately after transcription in prokaryotes due to the absence of a nuclear membrane.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sequence and number of amino acids (</a:t>
            </a:r>
            <a:r>
              <a:rPr lang="en-US" sz="2000" dirty="0" err="1" smtClean="0"/>
              <a:t>a.a</a:t>
            </a:r>
            <a:r>
              <a:rPr lang="en-US" sz="2000" dirty="0" smtClean="0"/>
              <a:t>.) in the polypeptide is the primary structure.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secondary structure is the formation of alpha helices and beta pleated sheets stabilized by hydrogen bonds.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tertiary structure is the further folding of the polypeptide stabilized by interactions between R groups.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quaternary structure exists in proteins with more than one polypeptide chain.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 smtClean="0"/>
              <a:t>Applications:;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tRNA</a:t>
            </a:r>
            <a:r>
              <a:rPr lang="en-US" sz="2000" dirty="0" smtClean="0"/>
              <a:t>-activating enzymes illustrate enzyme-substrate specificity and the role of phosphorylation.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 smtClean="0"/>
              <a:t>Skills: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use of molecular visualization software to analyze the structure of eukaryotic ribosomes and a </a:t>
            </a:r>
            <a:r>
              <a:rPr lang="en-US" sz="2000" dirty="0" err="1" smtClean="0"/>
              <a:t>tRNA</a:t>
            </a:r>
            <a:r>
              <a:rPr lang="en-US" sz="2000" dirty="0" smtClean="0"/>
              <a:t> molecule.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Identification of polysomes in an electron micrograph.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8477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293" y="1375619"/>
            <a:ext cx="9601200" cy="5400676"/>
          </a:xfrm>
        </p:spPr>
        <p:txBody>
          <a:bodyPr>
            <a:noAutofit/>
          </a:bodyPr>
          <a:lstStyle/>
          <a:p>
            <a:r>
              <a:rPr lang="en-US" sz="3200" dirty="0" smtClean="0"/>
              <a:t>Replication: Makes a copy of DNA</a:t>
            </a:r>
          </a:p>
          <a:p>
            <a:endParaRPr lang="en-US" sz="3200" dirty="0"/>
          </a:p>
          <a:p>
            <a:r>
              <a:rPr lang="en-US" sz="3200" dirty="0" smtClean="0"/>
              <a:t>Transcription: Makes RNA from DNA</a:t>
            </a:r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Translation: Makes proteins </a:t>
            </a:r>
          </a:p>
        </p:txBody>
      </p:sp>
      <p:pic>
        <p:nvPicPr>
          <p:cNvPr id="1026" name="Picture 2" descr="Image result for repli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196" y="115214"/>
            <a:ext cx="1311362" cy="275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nscrip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215" y="3445125"/>
            <a:ext cx="4156386" cy="196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hyperphysics.phy-astr.gsu.edu/hbase/Organic/imgorg/ctranslation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61" y="3204460"/>
            <a:ext cx="4911403" cy="343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3582650" y="1259174"/>
            <a:ext cx="3867462" cy="779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63704" y="2501621"/>
            <a:ext cx="3867462" cy="779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25902" y="5539238"/>
            <a:ext cx="2964838" cy="779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1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293" y="1375619"/>
            <a:ext cx="9601200" cy="5400676"/>
          </a:xfrm>
        </p:spPr>
        <p:txBody>
          <a:bodyPr>
            <a:noAutofit/>
          </a:bodyPr>
          <a:lstStyle/>
          <a:p>
            <a:r>
              <a:rPr lang="en-US" sz="3200" dirty="0" smtClean="0"/>
              <a:t>Replication: Makes a copy of DNA</a:t>
            </a:r>
          </a:p>
          <a:p>
            <a:endParaRPr lang="en-US" sz="3200" dirty="0"/>
          </a:p>
          <a:p>
            <a:r>
              <a:rPr lang="en-US" sz="3200" dirty="0" smtClean="0"/>
              <a:t>Transcription: Makes RNA from DNA</a:t>
            </a:r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Translation: Makes proteins </a:t>
            </a:r>
          </a:p>
        </p:txBody>
      </p:sp>
      <p:pic>
        <p:nvPicPr>
          <p:cNvPr id="1026" name="Picture 2" descr="Image result for repli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196" y="115214"/>
            <a:ext cx="1311362" cy="275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nscrip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215" y="3445125"/>
            <a:ext cx="4156386" cy="196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hyperphysics.phy-astr.gsu.edu/hbase/Organic/imgorg/ctranslation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61" y="3204460"/>
            <a:ext cx="4911403" cy="343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3863704" y="2501621"/>
            <a:ext cx="3867462" cy="779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25902" y="5539238"/>
            <a:ext cx="2964838" cy="779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3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293" y="1375619"/>
            <a:ext cx="9601200" cy="5400676"/>
          </a:xfrm>
        </p:spPr>
        <p:txBody>
          <a:bodyPr>
            <a:noAutofit/>
          </a:bodyPr>
          <a:lstStyle/>
          <a:p>
            <a:r>
              <a:rPr lang="en-US" sz="3200" dirty="0" smtClean="0"/>
              <a:t>Replication: Makes a copy of DNA</a:t>
            </a:r>
          </a:p>
          <a:p>
            <a:endParaRPr lang="en-US" sz="3200" dirty="0"/>
          </a:p>
          <a:p>
            <a:r>
              <a:rPr lang="en-US" sz="3200" dirty="0" smtClean="0"/>
              <a:t>Transcription: Makes RNA from DNA</a:t>
            </a:r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Translation: Makes proteins </a:t>
            </a:r>
          </a:p>
        </p:txBody>
      </p:sp>
      <p:pic>
        <p:nvPicPr>
          <p:cNvPr id="1026" name="Picture 2" descr="Image result for repli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196" y="115214"/>
            <a:ext cx="1311362" cy="275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nscrip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215" y="3445125"/>
            <a:ext cx="4156386" cy="196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hyperphysics.phy-astr.gsu.edu/hbase/Organic/imgorg/ctranslation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61" y="3204460"/>
            <a:ext cx="4911403" cy="343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/>
          <p:cNvSpPr/>
          <p:nvPr/>
        </p:nvSpPr>
        <p:spPr>
          <a:xfrm>
            <a:off x="3525902" y="5539238"/>
            <a:ext cx="2964838" cy="779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9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293" y="1375619"/>
            <a:ext cx="9601200" cy="5400676"/>
          </a:xfrm>
        </p:spPr>
        <p:txBody>
          <a:bodyPr>
            <a:noAutofit/>
          </a:bodyPr>
          <a:lstStyle/>
          <a:p>
            <a:r>
              <a:rPr lang="en-US" sz="3200" dirty="0" smtClean="0"/>
              <a:t>Replication: Makes a copy of DNA</a:t>
            </a:r>
          </a:p>
          <a:p>
            <a:endParaRPr lang="en-US" sz="3200" dirty="0"/>
          </a:p>
          <a:p>
            <a:r>
              <a:rPr lang="en-US" sz="3200" dirty="0" smtClean="0"/>
              <a:t>Transcription: Makes RNA from DNA</a:t>
            </a:r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Translation: Makes proteins </a:t>
            </a:r>
          </a:p>
        </p:txBody>
      </p:sp>
      <p:pic>
        <p:nvPicPr>
          <p:cNvPr id="1026" name="Picture 2" descr="Image result for repli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196" y="115214"/>
            <a:ext cx="1311362" cy="275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nscrip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215" y="3445125"/>
            <a:ext cx="4156386" cy="196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hyperphysics.phy-astr.gsu.edu/hbase/Organic/imgorg/ctranslation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61" y="3204460"/>
            <a:ext cx="4911403" cy="343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69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543" y="1768020"/>
            <a:ext cx="6059714" cy="3581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mRNA acts as a carrier from the nucleus </a:t>
            </a:r>
          </a:p>
        </p:txBody>
      </p:sp>
      <p:pic>
        <p:nvPicPr>
          <p:cNvPr id="2050" name="Picture 2" descr="Image result for transcription and transl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9429" y="992413"/>
            <a:ext cx="4651431" cy="5132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27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543" y="1768020"/>
            <a:ext cx="6059714" cy="3581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mRNA acts as a carrier from the nucleus </a:t>
            </a:r>
          </a:p>
        </p:txBody>
      </p:sp>
      <p:pic>
        <p:nvPicPr>
          <p:cNvPr id="2050" name="Picture 2" descr="Image result for transcription and transl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9429" y="992413"/>
            <a:ext cx="4651431" cy="5132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627620" y="2413416"/>
            <a:ext cx="4182255" cy="8844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551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570</TotalTime>
  <Words>661</Words>
  <Application>Microsoft Office PowerPoint</Application>
  <PresentationFormat>Widescreen</PresentationFormat>
  <Paragraphs>120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Franklin Gothic Book</vt:lpstr>
      <vt:lpstr>Wingdings</vt:lpstr>
      <vt:lpstr>Crop</vt:lpstr>
      <vt:lpstr>7.3 Translation</vt:lpstr>
      <vt:lpstr>AUG</vt:lpstr>
      <vt:lpstr>PowerPoint Presentation</vt:lpstr>
      <vt:lpstr>Overview</vt:lpstr>
      <vt:lpstr>Overview</vt:lpstr>
      <vt:lpstr>Overview</vt:lpstr>
      <vt:lpstr>Overview</vt:lpstr>
      <vt:lpstr>mRNA</vt:lpstr>
      <vt:lpstr>mRNA</vt:lpstr>
      <vt:lpstr>mRNA</vt:lpstr>
      <vt:lpstr>mRNA</vt:lpstr>
      <vt:lpstr>Steps to build a protein</vt:lpstr>
      <vt:lpstr>Initiation</vt:lpstr>
      <vt:lpstr>Elongation </vt:lpstr>
      <vt:lpstr>Termination</vt:lpstr>
      <vt:lpstr>But…how does amino acids get to the ribosome??</vt:lpstr>
      <vt:lpstr>tRNA (transfer RNA)</vt:lpstr>
      <vt:lpstr>Polysomes</vt:lpstr>
      <vt:lpstr>Eukaryotes vs Prokaryotes</vt:lpstr>
      <vt:lpstr>Lets Try Everything together</vt:lpstr>
      <vt:lpstr>UGA</vt:lpstr>
      <vt:lpstr>In your groups…decode the DNA messages! </vt:lpstr>
      <vt:lpstr>On Friday…..multicultural show!!! </vt:lpstr>
    </vt:vector>
  </TitlesOfParts>
  <Company>Academy School District 20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7.3 Translation</dc:title>
  <dc:creator>Tanya Fillingham</dc:creator>
  <cp:lastModifiedBy>Tanya Fillingham</cp:lastModifiedBy>
  <cp:revision>30</cp:revision>
  <dcterms:created xsi:type="dcterms:W3CDTF">2016-11-15T15:46:48Z</dcterms:created>
  <dcterms:modified xsi:type="dcterms:W3CDTF">2016-11-16T01:17:17Z</dcterms:modified>
</cp:coreProperties>
</file>