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3"/>
  </p:notesMasterIdLst>
  <p:sldIdLst>
    <p:sldId id="27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4" r:id="rId20"/>
    <p:sldId id="275" r:id="rId21"/>
    <p:sldId id="273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348333-C2CD-450B-9308-7518D6431625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473BF6-B8C5-495E-A318-14639DF99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146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Two hydrogen, one oxygen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473BF6-B8C5-495E-A318-14639DF998B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3706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Amino acids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473BF6-B8C5-495E-A318-14639DF998B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077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sugars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473BF6-B8C5-495E-A318-14639DF998B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598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Describe what an enzyme is.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1336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polar molecule, what does that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55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class of macromolecule is this image?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5597" y="2286000"/>
            <a:ext cx="6679883" cy="412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84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building blocks of proteins?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26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building blocks of carbohydrates?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39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reactants?</a:t>
            </a:r>
            <a:br>
              <a:rPr lang="en-US" dirty="0" smtClean="0"/>
            </a:br>
            <a:r>
              <a:rPr lang="en-US" dirty="0" smtClean="0"/>
              <a:t>What are the products?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Image result for formation of water equ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436" y="2766060"/>
            <a:ext cx="10365527" cy="2263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811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energy needed for a reaction to start is called……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98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Enzymes are what type of </a:t>
            </a:r>
            <a:r>
              <a:rPr lang="en-US" dirty="0" err="1" smtClean="0"/>
              <a:t>macromole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65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Enzymes function as what? </a:t>
            </a:r>
            <a:br>
              <a:rPr lang="en-US" dirty="0" smtClean="0"/>
            </a:br>
            <a:r>
              <a:rPr lang="en-US" dirty="0" smtClean="0"/>
              <a:t>They speed up reactions.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32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I give you chocolate and want to know how that affects your exam score.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Which is the dependent variable?</a:t>
            </a:r>
          </a:p>
          <a:p>
            <a:r>
              <a:rPr lang="en-US" sz="2800" dirty="0" smtClean="0"/>
              <a:t>Which is the dependent variable?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4647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 the 4 macromolecules.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7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1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53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different levels of proteins?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89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questions do you have?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66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Give me an example of qualitative data.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09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Give me an example of quantitative data.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36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characteristics of living things?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47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one obtain nutrition?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20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water molecule is composed of ……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58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type of bond is #1 referring to?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water molecu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4534" y="2286000"/>
            <a:ext cx="4416425" cy="4376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741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property of water allows it to stick to other things?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151</TotalTime>
  <Words>191</Words>
  <Application>Microsoft Office PowerPoint</Application>
  <PresentationFormat>Widescreen</PresentationFormat>
  <Paragraphs>30</Paragraphs>
  <Slides>21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Franklin Gothic Book</vt:lpstr>
      <vt:lpstr>Crop</vt:lpstr>
      <vt:lpstr>Bell Ringer</vt:lpstr>
      <vt:lpstr>Unit 1 Review</vt:lpstr>
      <vt:lpstr>Give me an example of qualitative data.  </vt:lpstr>
      <vt:lpstr>Give me an example of quantitative data. </vt:lpstr>
      <vt:lpstr>What are the characteristics of living things?</vt:lpstr>
      <vt:lpstr>How does one obtain nutrition?</vt:lpstr>
      <vt:lpstr>A water molecule is composed of ……</vt:lpstr>
      <vt:lpstr>What type of bond is #1 referring to?</vt:lpstr>
      <vt:lpstr>What property of water allows it to stick to other things?</vt:lpstr>
      <vt:lpstr>What is a polar molecule, what does that mean?</vt:lpstr>
      <vt:lpstr>What class of macromolecule is this image?</vt:lpstr>
      <vt:lpstr>What are the building blocks of proteins?</vt:lpstr>
      <vt:lpstr>What are the building blocks of carbohydrates?</vt:lpstr>
      <vt:lpstr>What are the reactants? What are the products?</vt:lpstr>
      <vt:lpstr>The energy needed for a reaction to start is called……</vt:lpstr>
      <vt:lpstr>Enzymes are what type of macromole?</vt:lpstr>
      <vt:lpstr>Enzymes function as what?  They speed up reactions. </vt:lpstr>
      <vt:lpstr>If I give you chocolate and want to know how that affects your exam score. </vt:lpstr>
      <vt:lpstr>Compare the 4 macromolecules. </vt:lpstr>
      <vt:lpstr>What are the different levels of proteins?</vt:lpstr>
      <vt:lpstr>What questions do you have?</vt:lpstr>
    </vt:vector>
  </TitlesOfParts>
  <Company>Academy School District 20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Review</dc:title>
  <dc:creator>Tanya Fillingham</dc:creator>
  <cp:lastModifiedBy>Tanya Fillingham</cp:lastModifiedBy>
  <cp:revision>6</cp:revision>
  <dcterms:created xsi:type="dcterms:W3CDTF">2017-09-08T15:54:34Z</dcterms:created>
  <dcterms:modified xsi:type="dcterms:W3CDTF">2017-09-08T18:25:52Z</dcterms:modified>
</cp:coreProperties>
</file>