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65" r:id="rId4"/>
    <p:sldId id="266" r:id="rId5"/>
    <p:sldId id="258" r:id="rId6"/>
    <p:sldId id="259" r:id="rId7"/>
    <p:sldId id="261" r:id="rId8"/>
    <p:sldId id="262" r:id="rId9"/>
    <p:sldId id="263" r:id="rId10"/>
    <p:sldId id="260" r:id="rId11"/>
    <p:sldId id="267" r:id="rId12"/>
    <p:sldId id="268" r:id="rId13"/>
    <p:sldId id="269" r:id="rId14"/>
    <p:sldId id="270" r:id="rId15"/>
    <p:sldId id="27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57" autoAdjust="0"/>
  </p:normalViewPr>
  <p:slideViewPr>
    <p:cSldViewPr snapToGrid="0">
      <p:cViewPr varScale="1">
        <p:scale>
          <a:sx n="64" d="100"/>
          <a:sy n="64" d="100"/>
        </p:scale>
        <p:origin x="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63185-0801-424E-8B2A-3932A36738C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C7F9-ABC2-4BDD-8E42-EB79CDD88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oxygen molecule</a:t>
            </a:r>
          </a:p>
          <a:p>
            <a:r>
              <a:rPr lang="en-US" dirty="0" smtClean="0"/>
              <a:t>2 hydrogen molecules</a:t>
            </a:r>
          </a:p>
          <a:p>
            <a:r>
              <a:rPr lang="en-US" dirty="0" smtClean="0"/>
              <a:t>Talk about</a:t>
            </a:r>
            <a:r>
              <a:rPr lang="en-US" baseline="0" dirty="0" smtClean="0"/>
              <a:t> polarity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C7F9-ABC2-4BDD-8E42-EB79CDD88D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21" y="109024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Bell Ringer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397" y="1594924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is water necessary for life?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89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21" y="66821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Solutions (</a:t>
            </a:r>
            <a:r>
              <a:rPr lang="en-US" sz="4800" dirty="0">
                <a:solidFill>
                  <a:srgbClr val="FF0000"/>
                </a:solidFill>
              </a:rPr>
              <a:t>Universal </a:t>
            </a:r>
            <a:r>
              <a:rPr lang="en-US" sz="4800" dirty="0" smtClean="0">
                <a:solidFill>
                  <a:srgbClr val="FF0000"/>
                </a:solidFill>
              </a:rPr>
              <a:t>Solvent)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667" y="1200482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Water is not always pure.</a:t>
            </a:r>
          </a:p>
          <a:p>
            <a:r>
              <a:rPr lang="en-US" sz="2400" b="1" u="sng" dirty="0" smtClean="0"/>
              <a:t>Solutions: </a:t>
            </a:r>
            <a:r>
              <a:rPr lang="en-US" sz="2400" dirty="0" smtClean="0"/>
              <a:t>. Type of mixture in which all components are evenly distributed. </a:t>
            </a:r>
          </a:p>
          <a:p>
            <a:r>
              <a:rPr lang="en-US" sz="2400" b="1" u="sng" dirty="0" smtClean="0"/>
              <a:t>Solute: </a:t>
            </a:r>
            <a:r>
              <a:rPr lang="en-US" sz="2400" dirty="0" smtClean="0"/>
              <a:t>substance that is dissolved in a solution. </a:t>
            </a:r>
          </a:p>
          <a:p>
            <a:r>
              <a:rPr lang="en-US" sz="2400" b="1" u="sng" dirty="0" smtClean="0"/>
              <a:t>Solvent: </a:t>
            </a:r>
            <a:r>
              <a:rPr lang="en-US" sz="2400" dirty="0" smtClean="0"/>
              <a:t>dissolving substance in a solution.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225" y="3485857"/>
            <a:ext cx="6236085" cy="29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test your knowledge!!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roperties of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02" y="1662062"/>
            <a:ext cx="11004066" cy="42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boiling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06" y="790731"/>
            <a:ext cx="7639987" cy="572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6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swe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71" y="1714592"/>
            <a:ext cx="7442616" cy="47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2073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Tricky…..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36" y="1834420"/>
            <a:ext cx="10320728" cy="37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89" y="123093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Water </a:t>
            </a:r>
            <a:r>
              <a:rPr lang="en-US" dirty="0" smtClean="0">
                <a:solidFill>
                  <a:srgbClr val="FF0000"/>
                </a:solidFill>
              </a:rPr>
              <a:t>Graphic Organizer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will create a 4 quadrant diagram to illustrate the properties of water. </a:t>
            </a:r>
          </a:p>
          <a:p>
            <a:r>
              <a:rPr lang="en-US" sz="2800" dirty="0" smtClean="0"/>
              <a:t>20 minutes to finish.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83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757" y="123092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First, lets look at a oxygen atom.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652" y="1834972"/>
            <a:ext cx="5606806" cy="44834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the nucleus, you will find protons and neutrons. </a:t>
            </a:r>
          </a:p>
          <a:p>
            <a:r>
              <a:rPr lang="en-US" sz="2800" dirty="0" smtClean="0"/>
              <a:t>In the out shells you will find electrons. </a:t>
            </a:r>
          </a:p>
          <a:p>
            <a:r>
              <a:rPr lang="en-US" sz="2800" b="1" u="sng" dirty="0" smtClean="0"/>
              <a:t>Proton: </a:t>
            </a:r>
            <a:r>
              <a:rPr lang="en-US" sz="2800" dirty="0" smtClean="0"/>
              <a:t>Positive charge</a:t>
            </a:r>
          </a:p>
          <a:p>
            <a:r>
              <a:rPr lang="en-US" sz="2800" b="1" u="sng" dirty="0" smtClean="0"/>
              <a:t>Neutron</a:t>
            </a:r>
            <a:r>
              <a:rPr lang="en-US" sz="2800" dirty="0" smtClean="0"/>
              <a:t>: Neutral charge</a:t>
            </a:r>
          </a:p>
          <a:p>
            <a:r>
              <a:rPr lang="en-US" sz="2800" b="1" u="sng" dirty="0" smtClean="0"/>
              <a:t>Electron:  </a:t>
            </a:r>
            <a:r>
              <a:rPr lang="en-US" sz="2800" dirty="0" smtClean="0"/>
              <a:t>negative charge.  </a:t>
            </a:r>
            <a:endParaRPr lang="en-US" sz="2800" dirty="0"/>
          </a:p>
        </p:txBody>
      </p:sp>
      <p:pic>
        <p:nvPicPr>
          <p:cNvPr id="3074" name="Picture 2" descr="Image result for oxygen 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06" y="1834973"/>
            <a:ext cx="4796252" cy="448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5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a water molecule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6000"/>
            <a:ext cx="10560571" cy="3581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000" b="1" dirty="0" smtClean="0"/>
              <a:t>               Reactants						Product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1956" y="2286002"/>
            <a:ext cx="1976142" cy="1806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41615" y="2286000"/>
            <a:ext cx="1655791" cy="1806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30923" y="2286000"/>
            <a:ext cx="1655791" cy="180631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510723" y="2791918"/>
            <a:ext cx="1469036" cy="794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116" y="2286000"/>
            <a:ext cx="2582055" cy="2146400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>
          <a:xfrm rot="16200000">
            <a:off x="3387024" y="1642179"/>
            <a:ext cx="1044621" cy="6154758"/>
          </a:xfrm>
          <a:prstGeom prst="leftBrace">
            <a:avLst>
              <a:gd name="adj1" fmla="val 8333"/>
              <a:gd name="adj2" fmla="val 5024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10453766" y="3637144"/>
            <a:ext cx="374754" cy="258205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21" y="70340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Water Molecule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323" y="813290"/>
            <a:ext cx="5687425" cy="358140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Covalent bonds </a:t>
            </a:r>
            <a:r>
              <a:rPr lang="en-US" sz="2400" dirty="0" smtClean="0"/>
              <a:t>are formed within a water molecule. </a:t>
            </a:r>
          </a:p>
          <a:p>
            <a:pPr lvl="1"/>
            <a:r>
              <a:rPr lang="en-US" sz="2400" dirty="0" smtClean="0"/>
              <a:t>Covalent: sharing of electrons</a:t>
            </a:r>
          </a:p>
          <a:p>
            <a:pPr lvl="1"/>
            <a:r>
              <a:rPr lang="en-US" sz="2400" dirty="0" smtClean="0"/>
              <a:t>Unequal sharing gives rise to polarity. </a:t>
            </a:r>
          </a:p>
          <a:p>
            <a:pPr lvl="1"/>
            <a:r>
              <a:rPr lang="en-US" sz="2400" b="1" u="sng" dirty="0" smtClean="0"/>
              <a:t>Ionic bond: </a:t>
            </a:r>
            <a:r>
              <a:rPr lang="en-US" sz="2400" dirty="0" smtClean="0"/>
              <a:t>transfer of electrons</a:t>
            </a:r>
          </a:p>
          <a:p>
            <a:r>
              <a:rPr lang="en-US" sz="2400" dirty="0" smtClean="0"/>
              <a:t>Water is a </a:t>
            </a:r>
            <a:r>
              <a:rPr lang="en-US" sz="2400" b="1" u="sng" dirty="0" smtClean="0"/>
              <a:t>polar</a:t>
            </a:r>
            <a:r>
              <a:rPr lang="en-US" sz="2400" dirty="0" smtClean="0"/>
              <a:t> molecule. </a:t>
            </a:r>
          </a:p>
          <a:p>
            <a:r>
              <a:rPr lang="en-US" sz="2400" dirty="0" smtClean="0"/>
              <a:t>Because of the polarity, water molecules can form </a:t>
            </a:r>
            <a:r>
              <a:rPr lang="en-US" sz="2400" b="1" u="sng" dirty="0" smtClean="0"/>
              <a:t>hydrogen</a:t>
            </a:r>
            <a:r>
              <a:rPr lang="en-US" sz="2400" dirty="0" smtClean="0"/>
              <a:t> bonds. </a:t>
            </a:r>
          </a:p>
          <a:p>
            <a:pPr lvl="1"/>
            <a:r>
              <a:rPr lang="en-US" sz="2400" dirty="0" smtClean="0"/>
              <a:t>Hydrogen bonds are weaker than covalent bonds. </a:t>
            </a:r>
          </a:p>
          <a:p>
            <a:pPr lvl="1"/>
            <a:r>
              <a:rPr lang="en-US" sz="2400" dirty="0" smtClean="0"/>
              <a:t>But in great number they can form a strong bond as a whole.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786" y="2063995"/>
            <a:ext cx="5281857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756" y="109024"/>
            <a:ext cx="11411243" cy="14859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Properties of water (because of hydrogen bonds)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4" y="2820573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Cohesion: </a:t>
            </a:r>
            <a:r>
              <a:rPr lang="en-US" sz="2400" dirty="0" smtClean="0"/>
              <a:t>water sticking to water molecule</a:t>
            </a:r>
          </a:p>
          <a:p>
            <a:r>
              <a:rPr lang="en-US" sz="2400" b="1" u="sng" dirty="0" smtClean="0"/>
              <a:t>Adhesion: </a:t>
            </a:r>
            <a:r>
              <a:rPr lang="en-US" sz="2400" dirty="0" smtClean="0"/>
              <a:t>water sticking to a different molecule. </a:t>
            </a:r>
          </a:p>
          <a:p>
            <a:r>
              <a:rPr lang="en-US" sz="2400" b="1" u="sng" dirty="0" smtClean="0"/>
              <a:t>Heat capacity: </a:t>
            </a:r>
            <a:r>
              <a:rPr lang="en-US" sz="2400" dirty="0" smtClean="0"/>
              <a:t>takes a lot of energy to raise the temp of water.</a:t>
            </a:r>
          </a:p>
          <a:p>
            <a:r>
              <a:rPr lang="en-US" sz="2400" b="1" u="sng" dirty="0" smtClean="0"/>
              <a:t>Universal solvent: </a:t>
            </a:r>
            <a:r>
              <a:rPr lang="en-US" sz="2400" dirty="0" smtClean="0"/>
              <a:t>water is able to dissolve and transport materials.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822" y="808063"/>
            <a:ext cx="3357123" cy="2955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997" y="1083213"/>
            <a:ext cx="2907665" cy="1737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231" y="4710991"/>
            <a:ext cx="2534917" cy="2014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3195" y="4738125"/>
            <a:ext cx="2804312" cy="198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824" y="123092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Cohesion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652" y="1724025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Cohesion is an attraction between molecules of the same substance. </a:t>
            </a:r>
          </a:p>
          <a:p>
            <a:r>
              <a:rPr lang="en-US" sz="2400" dirty="0" smtClean="0"/>
              <a:t>Cohesion causes water to be drawn together.</a:t>
            </a:r>
          </a:p>
          <a:p>
            <a:r>
              <a:rPr lang="en-US" sz="2400" dirty="0" smtClean="0"/>
              <a:t>Cohesion also produces surface tension.</a:t>
            </a:r>
          </a:p>
          <a:p>
            <a:r>
              <a:rPr lang="en-US" sz="2400" dirty="0" smtClean="0"/>
              <a:t>Polarity gives rise to cohesive properties. 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47" y="2646925"/>
            <a:ext cx="3882471" cy="2150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224" y="4110770"/>
            <a:ext cx="43434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54" y="70340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Adhesion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855" y="1343464"/>
            <a:ext cx="8294517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Adhesion is the attraction between molecules of different substances.</a:t>
            </a:r>
          </a:p>
          <a:p>
            <a:r>
              <a:rPr lang="en-US" sz="2400" dirty="0" smtClean="0"/>
              <a:t>The attraction between water and glass is greater than between water and water.</a:t>
            </a:r>
          </a:p>
          <a:p>
            <a:r>
              <a:rPr lang="en-US" sz="2400" dirty="0" smtClean="0"/>
              <a:t>Capillary action is one of the forces that draws water out of roots of a plant and up into the stems and leaves.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117" y="1163735"/>
            <a:ext cx="2228850" cy="3095625"/>
          </a:xfrm>
          <a:prstGeom prst="rect">
            <a:avLst/>
          </a:prstGeom>
        </p:spPr>
      </p:pic>
      <p:pic>
        <p:nvPicPr>
          <p:cNvPr id="1026" name="Picture 2" descr="Image result for capillary 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08" y="4259360"/>
            <a:ext cx="4762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757" y="123092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Heat Capacity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610" y="1821305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Because of the hydrogen bond, it takes a lot of heat energy to get the water molecules to move faster, which raises the temperature of water. </a:t>
            </a:r>
          </a:p>
          <a:p>
            <a:r>
              <a:rPr lang="en-US" sz="2400" dirty="0" smtClean="0"/>
              <a:t>This allows large bodies of water to absorb large amounts of heat with only a small change in temperature. </a:t>
            </a:r>
            <a:endParaRPr lang="en-US" sz="2400" dirty="0"/>
          </a:p>
        </p:txBody>
      </p:sp>
      <p:pic>
        <p:nvPicPr>
          <p:cNvPr id="2050" name="Picture 2" descr="Image result for heat capa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12" y="3836108"/>
            <a:ext cx="3569504" cy="249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8516</TotalTime>
  <Words>397</Words>
  <Application>Microsoft Office PowerPoint</Application>
  <PresentationFormat>Widescreen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Franklin Gothic Book</vt:lpstr>
      <vt:lpstr>Crop</vt:lpstr>
      <vt:lpstr>Bell Ringer</vt:lpstr>
      <vt:lpstr>Properties of water</vt:lpstr>
      <vt:lpstr>First, lets look at a oxygen atom. </vt:lpstr>
      <vt:lpstr>Formation of a water molecule</vt:lpstr>
      <vt:lpstr>Water Molecule </vt:lpstr>
      <vt:lpstr>Properties of water (because of hydrogen bonds)</vt:lpstr>
      <vt:lpstr>Cohesion</vt:lpstr>
      <vt:lpstr>Adhesion</vt:lpstr>
      <vt:lpstr>Heat Capacity</vt:lpstr>
      <vt:lpstr>Solutions (Universal Solvent)</vt:lpstr>
      <vt:lpstr>Lets test your knowledge!! </vt:lpstr>
      <vt:lpstr>PowerPoint Presentation</vt:lpstr>
      <vt:lpstr>PowerPoint Presentation</vt:lpstr>
      <vt:lpstr>PowerPoint Presentation</vt:lpstr>
      <vt:lpstr>Tricky…..</vt:lpstr>
      <vt:lpstr>Water Graphic Organizer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Tanya Fillingham</dc:creator>
  <cp:lastModifiedBy>Tanya Fillingham</cp:lastModifiedBy>
  <cp:revision>14</cp:revision>
  <dcterms:created xsi:type="dcterms:W3CDTF">2017-07-14T17:56:29Z</dcterms:created>
  <dcterms:modified xsi:type="dcterms:W3CDTF">2017-08-23T13:40:35Z</dcterms:modified>
</cp:coreProperties>
</file>